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4.xml" ContentType="application/vnd.openxmlformats-officedocument.presentationml.tags+xml"/>
  <Override PartName="/ppt/notesSlides/notesSlide1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2"/>
  </p:notesMasterIdLst>
  <p:sldIdLst>
    <p:sldId id="292" r:id="rId2"/>
    <p:sldId id="282" r:id="rId3"/>
    <p:sldId id="256" r:id="rId4"/>
    <p:sldId id="257" r:id="rId5"/>
    <p:sldId id="289" r:id="rId6"/>
    <p:sldId id="259" r:id="rId7"/>
    <p:sldId id="279" r:id="rId8"/>
    <p:sldId id="265" r:id="rId9"/>
    <p:sldId id="290" r:id="rId10"/>
    <p:sldId id="272" r:id="rId11"/>
    <p:sldId id="261" r:id="rId12"/>
    <p:sldId id="278" r:id="rId13"/>
    <p:sldId id="263" r:id="rId14"/>
    <p:sldId id="262" r:id="rId15"/>
    <p:sldId id="291" r:id="rId16"/>
    <p:sldId id="264" r:id="rId17"/>
    <p:sldId id="260" r:id="rId18"/>
    <p:sldId id="276" r:id="rId19"/>
    <p:sldId id="273" r:id="rId20"/>
    <p:sldId id="271" r:id="rId21"/>
  </p:sldIdLst>
  <p:sldSz cx="9144000" cy="5143500" type="screen16x9"/>
  <p:notesSz cx="6858000" cy="9144000"/>
  <p:embeddedFontLst>
    <p:embeddedFont>
      <p:font typeface="Algerian" panose="04020705040A02060702" pitchFamily="82" charset="0"/>
      <p:regular r:id="rId23"/>
    </p:embeddedFont>
    <p:embeddedFont>
      <p:font typeface="Aptos Narrow" panose="020B0004020202020204" pitchFamily="34" charset="0"/>
      <p:regular r:id="rId24"/>
      <p:bold r:id="rId25"/>
      <p:italic r:id="rId26"/>
      <p:boldItalic r:id="rId27"/>
    </p:embeddedFont>
    <p:embeddedFont>
      <p:font typeface="Archivo" panose="020B0604020202020204" charset="0"/>
      <p:regular r:id="rId28"/>
      <p:bold r:id="rId29"/>
      <p:italic r:id="rId30"/>
      <p:boldItalic r:id="rId31"/>
    </p:embeddedFont>
    <p:embeddedFont>
      <p:font typeface="Archivo Light" panose="020B0604020202020204" charset="0"/>
      <p:regular r:id="rId32"/>
      <p:bold r:id="rId33"/>
      <p:italic r:id="rId34"/>
      <p:boldItalic r:id="rId35"/>
    </p:embeddedFont>
    <p:embeddedFont>
      <p:font typeface="Arial Black" panose="020B0A04020102020204" pitchFamily="34" charset="0"/>
      <p:bold r:id="rId36"/>
    </p:embeddedFont>
    <p:embeddedFont>
      <p:font typeface="Bahnschrift" panose="020B0502040204020203" pitchFamily="34" charset="0"/>
      <p:regular r:id="rId37"/>
      <p:bold r:id="rId38"/>
    </p:embeddedFont>
    <p:embeddedFont>
      <p:font typeface="Book Antiqua" panose="02040602050305030304" pitchFamily="18" charset="0"/>
      <p:regular r:id="rId39"/>
      <p:bold r:id="rId40"/>
      <p:italic r:id="rId41"/>
      <p:boldItalic r:id="rId42"/>
    </p:embeddedFont>
    <p:embeddedFont>
      <p:font typeface="Mongolian Baiti" panose="03000500000000000000" pitchFamily="66" charset="0"/>
      <p:regular r:id="rId43"/>
    </p:embeddedFont>
    <p:embeddedFont>
      <p:font typeface="Monotype Corsiva" panose="03010101010201010101" pitchFamily="66" charset="0"/>
      <p:italic r:id="rId44"/>
    </p:embeddedFont>
    <p:embeddedFont>
      <p:font typeface="MS Reference Sans Serif" panose="020B0604030504040204" pitchFamily="34" charset="0"/>
      <p:regular r:id="rId45"/>
    </p:embeddedFont>
    <p:embeddedFont>
      <p:font typeface="Orbitron" panose="020B0604020202020204" charset="0"/>
      <p:regular r:id="rId46"/>
      <p:bold r:id="rId47"/>
    </p:embeddedFont>
    <p:embeddedFont>
      <p:font typeface="Roboto Condensed Light" panose="02000000000000000000" pitchFamily="2" charset="0"/>
      <p:regular r:id="rId48"/>
      <p: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358A6F-EC20-4FC5-903E-3FD433487527}">
  <a:tblStyle styleId="{0B358A6F-EC20-4FC5-903E-3FD43348752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7" d="100"/>
          <a:sy n="117" d="100"/>
        </p:scale>
        <p:origin x="67" y="21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font" Target="fonts/font25.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font" Target="fonts/font26.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font" Target="fonts/font24.fntdata"/><Relationship Id="rId20" Type="http://schemas.openxmlformats.org/officeDocument/2006/relationships/slide" Target="slides/slide19.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font" Target="fonts/font27.fntdata"/></Relationships>
</file>

<file path=ppt/media/image1.png>
</file>

<file path=ppt/media/image10.png>
</file>

<file path=ppt/media/image11.pn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0"/>
        <p:cNvGrpSpPr/>
        <p:nvPr/>
      </p:nvGrpSpPr>
      <p:grpSpPr>
        <a:xfrm>
          <a:off x="0" y="0"/>
          <a:ext cx="0" cy="0"/>
          <a:chOff x="0" y="0"/>
          <a:chExt cx="0" cy="0"/>
        </a:xfrm>
      </p:grpSpPr>
      <p:sp>
        <p:nvSpPr>
          <p:cNvPr id="2851" name="Google Shape;2851;gf31fdcabdc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2" name="Google Shape;2852;gf31fdcabdc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
        <p:cNvGrpSpPr/>
        <p:nvPr/>
      </p:nvGrpSpPr>
      <p:grpSpPr>
        <a:xfrm>
          <a:off x="0" y="0"/>
          <a:ext cx="0" cy="0"/>
          <a:chOff x="0" y="0"/>
          <a:chExt cx="0" cy="0"/>
        </a:xfrm>
      </p:grpSpPr>
      <p:sp>
        <p:nvSpPr>
          <p:cNvPr id="1636" name="Google Shape;1636;gf7d89ae380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7" name="Google Shape;1637;gf7d89ae380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2"/>
        <p:cNvGrpSpPr/>
        <p:nvPr/>
      </p:nvGrpSpPr>
      <p:grpSpPr>
        <a:xfrm>
          <a:off x="0" y="0"/>
          <a:ext cx="0" cy="0"/>
          <a:chOff x="0" y="0"/>
          <a:chExt cx="0" cy="0"/>
        </a:xfrm>
      </p:grpSpPr>
      <p:sp>
        <p:nvSpPr>
          <p:cNvPr id="2563" name="Google Shape;2563;gf7d89ae380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4" name="Google Shape;2564;gf7d89ae380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112e1aada3f_0_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112e1aada3f_0_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f7d89ae380_1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f7d89ae380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8"/>
        <p:cNvGrpSpPr/>
        <p:nvPr/>
      </p:nvGrpSpPr>
      <p:grpSpPr>
        <a:xfrm>
          <a:off x="0" y="0"/>
          <a:ext cx="0" cy="0"/>
          <a:chOff x="0" y="0"/>
          <a:chExt cx="0" cy="0"/>
        </a:xfrm>
      </p:grpSpPr>
      <p:sp>
        <p:nvSpPr>
          <p:cNvPr id="1809" name="Google Shape;1809;g112e1aada3f_0_2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 name="Google Shape;1810;g112e1aada3f_0_2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bd6c00e73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bd6c00e73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8"/>
        <p:cNvGrpSpPr/>
        <p:nvPr/>
      </p:nvGrpSpPr>
      <p:grpSpPr>
        <a:xfrm>
          <a:off x="0" y="0"/>
          <a:ext cx="0" cy="0"/>
          <a:chOff x="0" y="0"/>
          <a:chExt cx="0" cy="0"/>
        </a:xfrm>
      </p:grpSpPr>
      <p:sp>
        <p:nvSpPr>
          <p:cNvPr id="2349" name="Google Shape;2349;gf7d89ae380_1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0" name="Google Shape;2350;gf7d89ae380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0"/>
        <p:cNvGrpSpPr/>
        <p:nvPr/>
      </p:nvGrpSpPr>
      <p:grpSpPr>
        <a:xfrm>
          <a:off x="0" y="0"/>
          <a:ext cx="0" cy="0"/>
          <a:chOff x="0" y="0"/>
          <a:chExt cx="0" cy="0"/>
        </a:xfrm>
      </p:grpSpPr>
      <p:sp>
        <p:nvSpPr>
          <p:cNvPr id="2281" name="Google Shape;2281;g112e1aada3f_0_2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2" name="Google Shape;2282;g112e1aada3f_0_2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1"/>
        <p:cNvGrpSpPr/>
        <p:nvPr/>
      </p:nvGrpSpPr>
      <p:grpSpPr>
        <a:xfrm>
          <a:off x="0" y="0"/>
          <a:ext cx="0" cy="0"/>
          <a:chOff x="0" y="0"/>
          <a:chExt cx="0" cy="0"/>
        </a:xfrm>
      </p:grpSpPr>
      <p:sp>
        <p:nvSpPr>
          <p:cNvPr id="2102" name="Google Shape;2102;gf7d89ae380_1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3" name="Google Shape;2103;gf7d89ae380_1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11ff4044692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11ff4044692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0"/>
        <p:cNvGrpSpPr/>
        <p:nvPr/>
      </p:nvGrpSpPr>
      <p:grpSpPr>
        <a:xfrm>
          <a:off x="0" y="0"/>
          <a:ext cx="0" cy="0"/>
          <a:chOff x="0" y="0"/>
          <a:chExt cx="0" cy="0"/>
        </a:xfrm>
      </p:grpSpPr>
      <p:sp>
        <p:nvSpPr>
          <p:cNvPr id="1531" name="Google Shape;1531;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2" name="Google Shape;1532;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a:extLst>
            <a:ext uri="{FF2B5EF4-FFF2-40B4-BE49-F238E27FC236}">
              <a16:creationId xmlns:a16="http://schemas.microsoft.com/office/drawing/2014/main" id="{8E5999F5-FB69-3917-088B-D652749007C5}"/>
            </a:ext>
          </a:extLst>
        </p:cNvPr>
        <p:cNvGrpSpPr/>
        <p:nvPr/>
      </p:nvGrpSpPr>
      <p:grpSpPr>
        <a:xfrm>
          <a:off x="0" y="0"/>
          <a:ext cx="0" cy="0"/>
          <a:chOff x="0" y="0"/>
          <a:chExt cx="0" cy="0"/>
        </a:xfrm>
      </p:grpSpPr>
      <p:sp>
        <p:nvSpPr>
          <p:cNvPr id="1789" name="Google Shape;1789;g112e1aada3f_0_2532:notes">
            <a:extLst>
              <a:ext uri="{FF2B5EF4-FFF2-40B4-BE49-F238E27FC236}">
                <a16:creationId xmlns:a16="http://schemas.microsoft.com/office/drawing/2014/main" id="{5831DFB3-5F8D-9375-2164-719C16CDF0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112e1aada3f_0_2532:notes">
            <a:extLst>
              <a:ext uri="{FF2B5EF4-FFF2-40B4-BE49-F238E27FC236}">
                <a16:creationId xmlns:a16="http://schemas.microsoft.com/office/drawing/2014/main" id="{F1C35698-7458-D130-94ED-A15979682B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4119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2"/>
        <p:cNvGrpSpPr/>
        <p:nvPr/>
      </p:nvGrpSpPr>
      <p:grpSpPr>
        <a:xfrm>
          <a:off x="0" y="0"/>
          <a:ext cx="0" cy="0"/>
          <a:chOff x="0" y="0"/>
          <a:chExt cx="0" cy="0"/>
        </a:xfrm>
      </p:grpSpPr>
      <p:sp>
        <p:nvSpPr>
          <p:cNvPr id="1563" name="Google Shape;1563;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4" name="Google Shape;1564;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3"/>
        <p:cNvGrpSpPr/>
        <p:nvPr/>
      </p:nvGrpSpPr>
      <p:grpSpPr>
        <a:xfrm>
          <a:off x="0" y="0"/>
          <a:ext cx="0" cy="0"/>
          <a:chOff x="0" y="0"/>
          <a:chExt cx="0" cy="0"/>
        </a:xfrm>
      </p:grpSpPr>
      <p:sp>
        <p:nvSpPr>
          <p:cNvPr id="2604" name="Google Shape;2604;gf7d89ae380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5" name="Google Shape;2605;gf7d89ae380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f7d89ae380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f7d89ae380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a:extLst>
            <a:ext uri="{FF2B5EF4-FFF2-40B4-BE49-F238E27FC236}">
              <a16:creationId xmlns:a16="http://schemas.microsoft.com/office/drawing/2014/main" id="{ACE79273-6E5A-5883-8DE1-11F05A9F08B2}"/>
            </a:ext>
          </a:extLst>
        </p:cNvPr>
        <p:cNvGrpSpPr/>
        <p:nvPr/>
      </p:nvGrpSpPr>
      <p:grpSpPr>
        <a:xfrm>
          <a:off x="0" y="0"/>
          <a:ext cx="0" cy="0"/>
          <a:chOff x="0" y="0"/>
          <a:chExt cx="0" cy="0"/>
        </a:xfrm>
      </p:grpSpPr>
      <p:sp>
        <p:nvSpPr>
          <p:cNvPr id="1789" name="Google Shape;1789;g112e1aada3f_0_2532:notes">
            <a:extLst>
              <a:ext uri="{FF2B5EF4-FFF2-40B4-BE49-F238E27FC236}">
                <a16:creationId xmlns:a16="http://schemas.microsoft.com/office/drawing/2014/main" id="{89F233A4-302E-454A-D8A8-DF1AE0A5B1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112e1aada3f_0_2532:notes">
            <a:extLst>
              <a:ext uri="{FF2B5EF4-FFF2-40B4-BE49-F238E27FC236}">
                <a16:creationId xmlns:a16="http://schemas.microsoft.com/office/drawing/2014/main" id="{6A8853BC-A01B-0DCC-8F84-F0A32C1A7A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5068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0"/>
        <p:cNvGrpSpPr/>
        <p:nvPr/>
      </p:nvGrpSpPr>
      <p:grpSpPr>
        <a:xfrm>
          <a:off x="0" y="0"/>
          <a:ext cx="0" cy="0"/>
          <a:chOff x="0" y="0"/>
          <a:chExt cx="0" cy="0"/>
        </a:xfrm>
      </p:grpSpPr>
      <p:sp>
        <p:nvSpPr>
          <p:cNvPr id="2261" name="Google Shape;2261;gf31fdcabdc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2" name="Google Shape;2262;gf31fdcabdc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100" y="1166625"/>
            <a:ext cx="4640100" cy="2232300"/>
          </a:xfrm>
          <a:prstGeom prst="rect">
            <a:avLst/>
          </a:prstGeom>
          <a:noFill/>
        </p:spPr>
        <p:txBody>
          <a:bodyPr spcFirstLastPara="1" wrap="square" lIns="91425" tIns="91425" rIns="91425" bIns="91425" anchor="ctr" anchorCtr="0">
            <a:noAutofit/>
          </a:bodyPr>
          <a:lstStyle>
            <a:lvl1pPr lvl="0" algn="l">
              <a:spcBef>
                <a:spcPts val="0"/>
              </a:spcBef>
              <a:spcAft>
                <a:spcPts val="0"/>
              </a:spcAft>
              <a:buSzPts val="5200"/>
              <a:buNone/>
              <a:defRPr sz="5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093" y="3398924"/>
            <a:ext cx="42327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98627" y="452709"/>
            <a:ext cx="232368" cy="973684"/>
            <a:chOff x="6656577" y="3252597"/>
            <a:chExt cx="232368" cy="973684"/>
          </a:xfrm>
        </p:grpSpPr>
        <p:sp>
          <p:nvSpPr>
            <p:cNvPr id="12" name="Google Shape;12;p2"/>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783960" y="4261704"/>
            <a:ext cx="518269" cy="328105"/>
            <a:chOff x="783960" y="4261704"/>
            <a:chExt cx="518269" cy="328105"/>
          </a:xfrm>
        </p:grpSpPr>
        <p:sp>
          <p:nvSpPr>
            <p:cNvPr id="25" name="Google Shape;25;p2"/>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2"/>
            <p:cNvGrpSpPr/>
            <p:nvPr/>
          </p:nvGrpSpPr>
          <p:grpSpPr>
            <a:xfrm>
              <a:off x="783960" y="4261704"/>
              <a:ext cx="518269" cy="328105"/>
              <a:chOff x="783960" y="4261704"/>
              <a:chExt cx="518269" cy="328105"/>
            </a:xfrm>
          </p:grpSpPr>
          <p:sp>
            <p:nvSpPr>
              <p:cNvPr id="27" name="Google Shape;27;p2"/>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 name="Google Shape;31;p2"/>
          <p:cNvGrpSpPr/>
          <p:nvPr/>
        </p:nvGrpSpPr>
        <p:grpSpPr>
          <a:xfrm>
            <a:off x="107062" y="345649"/>
            <a:ext cx="4182177" cy="4176917"/>
            <a:chOff x="3047674" y="939549"/>
            <a:chExt cx="4182177" cy="4176917"/>
          </a:xfrm>
        </p:grpSpPr>
        <p:sp>
          <p:nvSpPr>
            <p:cNvPr id="32" name="Google Shape;32;p2"/>
            <p:cNvSpPr/>
            <p:nvPr/>
          </p:nvSpPr>
          <p:spPr>
            <a:xfrm>
              <a:off x="6974568" y="9395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875033" y="10372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074406" y="11813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656876" y="50307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533418" y="46849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047674" y="3856443"/>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191437" y="3990978"/>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165635" y="3676741"/>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a:off x="1714228" y="4261677"/>
            <a:ext cx="1271472" cy="625139"/>
            <a:chOff x="855125" y="612150"/>
            <a:chExt cx="511700" cy="251575"/>
          </a:xfrm>
        </p:grpSpPr>
        <p:sp>
          <p:nvSpPr>
            <p:cNvPr id="41" name="Google Shape;41;p2"/>
            <p:cNvSpPr/>
            <p:nvPr/>
          </p:nvSpPr>
          <p:spPr>
            <a:xfrm>
              <a:off x="1309725" y="612150"/>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a:off x="1476312" y="221824"/>
            <a:ext cx="609540" cy="583574"/>
            <a:chOff x="3105300" y="593625"/>
            <a:chExt cx="256800" cy="245850"/>
          </a:xfrm>
        </p:grpSpPr>
        <p:sp>
          <p:nvSpPr>
            <p:cNvPr id="45" name="Google Shape;45;p2"/>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a:off x="3963663" y="-2091225"/>
            <a:ext cx="8043475" cy="8043475"/>
            <a:chOff x="1241175" y="-1300650"/>
            <a:chExt cx="8043475" cy="8043475"/>
          </a:xfrm>
        </p:grpSpPr>
        <p:sp>
          <p:nvSpPr>
            <p:cNvPr id="50" name="Google Shape;50;p2"/>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43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41"/>
        <p:cNvGrpSpPr/>
        <p:nvPr/>
      </p:nvGrpSpPr>
      <p:grpSpPr>
        <a:xfrm>
          <a:off x="0" y="0"/>
          <a:ext cx="0" cy="0"/>
          <a:chOff x="0" y="0"/>
          <a:chExt cx="0" cy="0"/>
        </a:xfrm>
      </p:grpSpPr>
      <p:sp>
        <p:nvSpPr>
          <p:cNvPr id="542" name="Google Shape;542;p15"/>
          <p:cNvSpPr txBox="1">
            <a:spLocks noGrp="1"/>
          </p:cNvSpPr>
          <p:nvPr>
            <p:ph type="title"/>
          </p:nvPr>
        </p:nvSpPr>
        <p:spPr>
          <a:xfrm>
            <a:off x="720475" y="3710100"/>
            <a:ext cx="4166100" cy="4209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43" name="Google Shape;543;p15"/>
          <p:cNvSpPr txBox="1">
            <a:spLocks noGrp="1"/>
          </p:cNvSpPr>
          <p:nvPr>
            <p:ph type="subTitle" idx="1"/>
          </p:nvPr>
        </p:nvSpPr>
        <p:spPr>
          <a:xfrm>
            <a:off x="720475" y="954200"/>
            <a:ext cx="4166100" cy="2756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9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544" name="Google Shape;544;p15"/>
          <p:cNvGrpSpPr/>
          <p:nvPr/>
        </p:nvGrpSpPr>
        <p:grpSpPr>
          <a:xfrm>
            <a:off x="4800605" y="-2897864"/>
            <a:ext cx="8043475" cy="8043475"/>
            <a:chOff x="1241175" y="-1300650"/>
            <a:chExt cx="8043475" cy="8043475"/>
          </a:xfrm>
        </p:grpSpPr>
        <p:sp>
          <p:nvSpPr>
            <p:cNvPr id="545" name="Google Shape;545;p15"/>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5"/>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5"/>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5"/>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5"/>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5"/>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5"/>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15"/>
          <p:cNvGrpSpPr/>
          <p:nvPr/>
        </p:nvGrpSpPr>
        <p:grpSpPr>
          <a:xfrm>
            <a:off x="1740175" y="258921"/>
            <a:ext cx="535664" cy="317725"/>
            <a:chOff x="5182025" y="464396"/>
            <a:chExt cx="535664" cy="317725"/>
          </a:xfrm>
        </p:grpSpPr>
        <p:sp>
          <p:nvSpPr>
            <p:cNvPr id="553" name="Google Shape;553;p15"/>
            <p:cNvSpPr/>
            <p:nvPr/>
          </p:nvSpPr>
          <p:spPr>
            <a:xfrm>
              <a:off x="5534801" y="464396"/>
              <a:ext cx="182888" cy="183820"/>
            </a:xfrm>
            <a:custGeom>
              <a:avLst/>
              <a:gdLst/>
              <a:ahLst/>
              <a:cxnLst/>
              <a:rect l="l" t="t" r="r" b="b"/>
              <a:pathLst>
                <a:path w="3767" h="3786" extrusionOk="0">
                  <a:moveTo>
                    <a:pt x="0" y="1"/>
                  </a:moveTo>
                  <a:lnTo>
                    <a:pt x="0" y="3786"/>
                  </a:lnTo>
                  <a:lnTo>
                    <a:pt x="3767" y="3786"/>
                  </a:lnTo>
                  <a:lnTo>
                    <a:pt x="376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5"/>
            <p:cNvSpPr/>
            <p:nvPr/>
          </p:nvSpPr>
          <p:spPr>
            <a:xfrm>
              <a:off x="5389826" y="574268"/>
              <a:ext cx="207794" cy="207853"/>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5"/>
            <p:cNvSpPr/>
            <p:nvPr/>
          </p:nvSpPr>
          <p:spPr>
            <a:xfrm>
              <a:off x="5182025" y="510568"/>
              <a:ext cx="110840" cy="110894"/>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15"/>
          <p:cNvGrpSpPr/>
          <p:nvPr/>
        </p:nvGrpSpPr>
        <p:grpSpPr>
          <a:xfrm rot="10800000">
            <a:off x="216552" y="304484"/>
            <a:ext cx="232368" cy="973684"/>
            <a:chOff x="6656577" y="3252597"/>
            <a:chExt cx="232368" cy="973684"/>
          </a:xfrm>
        </p:grpSpPr>
        <p:sp>
          <p:nvSpPr>
            <p:cNvPr id="557" name="Google Shape;557;p15"/>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5"/>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5"/>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5"/>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5"/>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5"/>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5"/>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5"/>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5"/>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5"/>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5"/>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15"/>
          <p:cNvGrpSpPr/>
          <p:nvPr/>
        </p:nvGrpSpPr>
        <p:grpSpPr>
          <a:xfrm>
            <a:off x="381800" y="4615043"/>
            <a:ext cx="415595" cy="271553"/>
            <a:chOff x="5182025" y="510568"/>
            <a:chExt cx="415595" cy="271553"/>
          </a:xfrm>
        </p:grpSpPr>
        <p:sp>
          <p:nvSpPr>
            <p:cNvPr id="570" name="Google Shape;570;p15"/>
            <p:cNvSpPr/>
            <p:nvPr/>
          </p:nvSpPr>
          <p:spPr>
            <a:xfrm>
              <a:off x="5389826" y="574268"/>
              <a:ext cx="207794" cy="207853"/>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5"/>
            <p:cNvSpPr/>
            <p:nvPr/>
          </p:nvSpPr>
          <p:spPr>
            <a:xfrm>
              <a:off x="5182025" y="510568"/>
              <a:ext cx="110840" cy="110894"/>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5"/>
          <p:cNvGrpSpPr/>
          <p:nvPr/>
        </p:nvGrpSpPr>
        <p:grpSpPr>
          <a:xfrm>
            <a:off x="3598396" y="4410499"/>
            <a:ext cx="354818" cy="402747"/>
            <a:chOff x="8117146" y="4166124"/>
            <a:chExt cx="354818" cy="402747"/>
          </a:xfrm>
        </p:grpSpPr>
        <p:sp>
          <p:nvSpPr>
            <p:cNvPr id="573" name="Google Shape;573;p15"/>
            <p:cNvSpPr/>
            <p:nvPr/>
          </p:nvSpPr>
          <p:spPr>
            <a:xfrm>
              <a:off x="8216680" y="41661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5"/>
            <p:cNvSpPr/>
            <p:nvPr/>
          </p:nvSpPr>
          <p:spPr>
            <a:xfrm>
              <a:off x="8117146" y="42638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5"/>
            <p:cNvSpPr/>
            <p:nvPr/>
          </p:nvSpPr>
          <p:spPr>
            <a:xfrm>
              <a:off x="8316518" y="44079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613"/>
        <p:cNvGrpSpPr/>
        <p:nvPr/>
      </p:nvGrpSpPr>
      <p:grpSpPr>
        <a:xfrm>
          <a:off x="0" y="0"/>
          <a:ext cx="0" cy="0"/>
          <a:chOff x="0" y="0"/>
          <a:chExt cx="0" cy="0"/>
        </a:xfrm>
      </p:grpSpPr>
      <p:sp>
        <p:nvSpPr>
          <p:cNvPr id="614" name="Google Shape;614;p17"/>
          <p:cNvSpPr txBox="1">
            <a:spLocks noGrp="1"/>
          </p:cNvSpPr>
          <p:nvPr>
            <p:ph type="title"/>
          </p:nvPr>
        </p:nvSpPr>
        <p:spPr>
          <a:xfrm>
            <a:off x="5434200" y="1666013"/>
            <a:ext cx="2996700" cy="507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2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5" name="Google Shape;615;p17"/>
          <p:cNvSpPr txBox="1">
            <a:spLocks noGrp="1"/>
          </p:cNvSpPr>
          <p:nvPr>
            <p:ph type="subTitle" idx="1"/>
          </p:nvPr>
        </p:nvSpPr>
        <p:spPr>
          <a:xfrm>
            <a:off x="5434200" y="2173388"/>
            <a:ext cx="2996700" cy="1304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16" name="Google Shape;616;p17"/>
          <p:cNvGrpSpPr/>
          <p:nvPr/>
        </p:nvGrpSpPr>
        <p:grpSpPr>
          <a:xfrm>
            <a:off x="4800605" y="-2897864"/>
            <a:ext cx="8043475" cy="8043475"/>
            <a:chOff x="1241175" y="-1300650"/>
            <a:chExt cx="8043475" cy="8043475"/>
          </a:xfrm>
        </p:grpSpPr>
        <p:sp>
          <p:nvSpPr>
            <p:cNvPr id="617" name="Google Shape;617;p17"/>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7"/>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7"/>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7"/>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7"/>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7"/>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7"/>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17"/>
          <p:cNvGrpSpPr/>
          <p:nvPr/>
        </p:nvGrpSpPr>
        <p:grpSpPr>
          <a:xfrm>
            <a:off x="551187" y="193699"/>
            <a:ext cx="609540" cy="583574"/>
            <a:chOff x="3105300" y="593625"/>
            <a:chExt cx="256800" cy="245850"/>
          </a:xfrm>
        </p:grpSpPr>
        <p:sp>
          <p:nvSpPr>
            <p:cNvPr id="625" name="Google Shape;625;p17"/>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7"/>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7"/>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7"/>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17"/>
          <p:cNvGrpSpPr/>
          <p:nvPr/>
        </p:nvGrpSpPr>
        <p:grpSpPr>
          <a:xfrm>
            <a:off x="8297559" y="4340559"/>
            <a:ext cx="648306" cy="649281"/>
            <a:chOff x="5022684" y="4300597"/>
            <a:chExt cx="648306" cy="649281"/>
          </a:xfrm>
        </p:grpSpPr>
        <p:sp>
          <p:nvSpPr>
            <p:cNvPr id="630" name="Google Shape;630;p17"/>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7"/>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7"/>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7"/>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17"/>
          <p:cNvGrpSpPr/>
          <p:nvPr/>
        </p:nvGrpSpPr>
        <p:grpSpPr>
          <a:xfrm>
            <a:off x="2949085" y="475916"/>
            <a:ext cx="365869" cy="328105"/>
            <a:chOff x="7194285" y="1228366"/>
            <a:chExt cx="365869" cy="328105"/>
          </a:xfrm>
        </p:grpSpPr>
        <p:sp>
          <p:nvSpPr>
            <p:cNvPr id="635" name="Google Shape;635;p17"/>
            <p:cNvSpPr/>
            <p:nvPr/>
          </p:nvSpPr>
          <p:spPr>
            <a:xfrm>
              <a:off x="7474434" y="1291960"/>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7"/>
            <p:cNvSpPr/>
            <p:nvPr/>
          </p:nvSpPr>
          <p:spPr>
            <a:xfrm>
              <a:off x="7315920" y="1470723"/>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7"/>
            <p:cNvSpPr/>
            <p:nvPr/>
          </p:nvSpPr>
          <p:spPr>
            <a:xfrm>
              <a:off x="7293820" y="1228366"/>
              <a:ext cx="15691" cy="213817"/>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7"/>
            <p:cNvSpPr/>
            <p:nvPr/>
          </p:nvSpPr>
          <p:spPr>
            <a:xfrm>
              <a:off x="7194285" y="1326989"/>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17"/>
          <p:cNvGrpSpPr/>
          <p:nvPr/>
        </p:nvGrpSpPr>
        <p:grpSpPr>
          <a:xfrm>
            <a:off x="8566483" y="404987"/>
            <a:ext cx="355724" cy="1888212"/>
            <a:chOff x="124471" y="1153724"/>
            <a:chExt cx="355724" cy="1888212"/>
          </a:xfrm>
        </p:grpSpPr>
        <p:sp>
          <p:nvSpPr>
            <p:cNvPr id="640" name="Google Shape;640;p17"/>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7"/>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7"/>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7"/>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7"/>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17"/>
          <p:cNvGrpSpPr/>
          <p:nvPr/>
        </p:nvGrpSpPr>
        <p:grpSpPr>
          <a:xfrm>
            <a:off x="194827" y="3591559"/>
            <a:ext cx="232368" cy="973684"/>
            <a:chOff x="6656577" y="3252597"/>
            <a:chExt cx="232368" cy="973684"/>
          </a:xfrm>
        </p:grpSpPr>
        <p:sp>
          <p:nvSpPr>
            <p:cNvPr id="646" name="Google Shape;646;p17"/>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7"/>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7"/>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7"/>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7"/>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7"/>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7"/>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7"/>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7"/>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7"/>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7"/>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7"/>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7"/>
          <p:cNvGrpSpPr/>
          <p:nvPr/>
        </p:nvGrpSpPr>
        <p:grpSpPr>
          <a:xfrm>
            <a:off x="1309778" y="4436302"/>
            <a:ext cx="631910" cy="457789"/>
            <a:chOff x="855125" y="679497"/>
            <a:chExt cx="254310" cy="184228"/>
          </a:xfrm>
        </p:grpSpPr>
        <p:sp>
          <p:nvSpPr>
            <p:cNvPr id="659" name="Google Shape;659;p17"/>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7"/>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7"/>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662"/>
        <p:cNvGrpSpPr/>
        <p:nvPr/>
      </p:nvGrpSpPr>
      <p:grpSpPr>
        <a:xfrm>
          <a:off x="0" y="0"/>
          <a:ext cx="0" cy="0"/>
          <a:chOff x="0" y="0"/>
          <a:chExt cx="0" cy="0"/>
        </a:xfrm>
      </p:grpSpPr>
      <p:sp>
        <p:nvSpPr>
          <p:cNvPr id="663" name="Google Shape;663;p18"/>
          <p:cNvSpPr txBox="1">
            <a:spLocks noGrp="1"/>
          </p:cNvSpPr>
          <p:nvPr>
            <p:ph type="title"/>
          </p:nvPr>
        </p:nvSpPr>
        <p:spPr>
          <a:xfrm>
            <a:off x="4572000" y="1818400"/>
            <a:ext cx="3267900" cy="507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2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4" name="Google Shape;664;p18"/>
          <p:cNvSpPr txBox="1">
            <a:spLocks noGrp="1"/>
          </p:cNvSpPr>
          <p:nvPr>
            <p:ph type="subTitle" idx="1"/>
          </p:nvPr>
        </p:nvSpPr>
        <p:spPr>
          <a:xfrm>
            <a:off x="4572000" y="2325775"/>
            <a:ext cx="3267900" cy="101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65" name="Google Shape;665;p18"/>
          <p:cNvGrpSpPr/>
          <p:nvPr/>
        </p:nvGrpSpPr>
        <p:grpSpPr>
          <a:xfrm>
            <a:off x="4846105" y="-5016964"/>
            <a:ext cx="8043475" cy="8043475"/>
            <a:chOff x="1241175" y="-1300650"/>
            <a:chExt cx="8043475" cy="8043475"/>
          </a:xfrm>
        </p:grpSpPr>
        <p:sp>
          <p:nvSpPr>
            <p:cNvPr id="666" name="Google Shape;666;p18"/>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8"/>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8"/>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8"/>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8"/>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8"/>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8"/>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18"/>
          <p:cNvGrpSpPr/>
          <p:nvPr/>
        </p:nvGrpSpPr>
        <p:grpSpPr>
          <a:xfrm>
            <a:off x="218646" y="193704"/>
            <a:ext cx="8696480" cy="4783211"/>
            <a:chOff x="218646" y="193704"/>
            <a:chExt cx="8696480" cy="4783211"/>
          </a:xfrm>
        </p:grpSpPr>
        <p:grpSp>
          <p:nvGrpSpPr>
            <p:cNvPr id="674" name="Google Shape;674;p18"/>
            <p:cNvGrpSpPr/>
            <p:nvPr/>
          </p:nvGrpSpPr>
          <p:grpSpPr>
            <a:xfrm>
              <a:off x="4713835" y="193704"/>
              <a:ext cx="518269" cy="328105"/>
              <a:chOff x="783960" y="4261704"/>
              <a:chExt cx="518269" cy="328105"/>
            </a:xfrm>
          </p:grpSpPr>
          <p:sp>
            <p:nvSpPr>
              <p:cNvPr id="675" name="Google Shape;675;p18"/>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18"/>
              <p:cNvGrpSpPr/>
              <p:nvPr/>
            </p:nvGrpSpPr>
            <p:grpSpPr>
              <a:xfrm>
                <a:off x="783960" y="4261704"/>
                <a:ext cx="518269" cy="328105"/>
                <a:chOff x="783960" y="4261704"/>
                <a:chExt cx="518269" cy="328105"/>
              </a:xfrm>
            </p:grpSpPr>
            <p:sp>
              <p:nvSpPr>
                <p:cNvPr id="677" name="Google Shape;677;p18"/>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8"/>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8"/>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8"/>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 name="Google Shape;681;p18"/>
            <p:cNvGrpSpPr/>
            <p:nvPr/>
          </p:nvGrpSpPr>
          <p:grpSpPr>
            <a:xfrm>
              <a:off x="8682758" y="1527568"/>
              <a:ext cx="232368" cy="974453"/>
              <a:chOff x="2546733" y="2525280"/>
              <a:chExt cx="232368" cy="974453"/>
            </a:xfrm>
          </p:grpSpPr>
          <p:sp>
            <p:nvSpPr>
              <p:cNvPr id="682" name="Google Shape;682;p18"/>
              <p:cNvSpPr/>
              <p:nvPr/>
            </p:nvSpPr>
            <p:spPr>
              <a:xfrm>
                <a:off x="2688157" y="252528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8"/>
              <p:cNvSpPr/>
              <p:nvPr/>
            </p:nvSpPr>
            <p:spPr>
              <a:xfrm>
                <a:off x="2688157" y="270789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8"/>
              <p:cNvSpPr/>
              <p:nvPr/>
            </p:nvSpPr>
            <p:spPr>
              <a:xfrm>
                <a:off x="2688157" y="289050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8"/>
              <p:cNvSpPr/>
              <p:nvPr/>
            </p:nvSpPr>
            <p:spPr>
              <a:xfrm>
                <a:off x="2546733" y="2525280"/>
                <a:ext cx="91712" cy="91712"/>
              </a:xfrm>
              <a:custGeom>
                <a:avLst/>
                <a:gdLst/>
                <a:ahLst/>
                <a:cxnLst/>
                <a:rect l="l" t="t" r="r" b="b"/>
                <a:pathLst>
                  <a:path w="3937" h="3937" extrusionOk="0">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8"/>
              <p:cNvSpPr/>
              <p:nvPr/>
            </p:nvSpPr>
            <p:spPr>
              <a:xfrm>
                <a:off x="2546733" y="270789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8"/>
              <p:cNvSpPr/>
              <p:nvPr/>
            </p:nvSpPr>
            <p:spPr>
              <a:xfrm>
                <a:off x="2546733" y="2889707"/>
                <a:ext cx="91712" cy="91712"/>
              </a:xfrm>
              <a:custGeom>
                <a:avLst/>
                <a:gdLst/>
                <a:ahLst/>
                <a:cxnLst/>
                <a:rect l="l" t="t" r="r" b="b"/>
                <a:pathLst>
                  <a:path w="3937" h="3937" extrusionOk="0">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8"/>
              <p:cNvSpPr/>
              <p:nvPr/>
            </p:nvSpPr>
            <p:spPr>
              <a:xfrm>
                <a:off x="2688157" y="3043571"/>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8"/>
              <p:cNvSpPr/>
              <p:nvPr/>
            </p:nvSpPr>
            <p:spPr>
              <a:xfrm>
                <a:off x="2688157" y="322538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8"/>
              <p:cNvSpPr/>
              <p:nvPr/>
            </p:nvSpPr>
            <p:spPr>
              <a:xfrm>
                <a:off x="2688157" y="340799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8"/>
              <p:cNvSpPr/>
              <p:nvPr/>
            </p:nvSpPr>
            <p:spPr>
              <a:xfrm>
                <a:off x="2546733" y="3043571"/>
                <a:ext cx="91712" cy="90944"/>
              </a:xfrm>
              <a:custGeom>
                <a:avLst/>
                <a:gdLst/>
                <a:ahLst/>
                <a:cxnLst/>
                <a:rect l="l" t="t" r="r" b="b"/>
                <a:pathLst>
                  <a:path w="3937" h="3904" extrusionOk="0">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8"/>
              <p:cNvSpPr/>
              <p:nvPr/>
            </p:nvSpPr>
            <p:spPr>
              <a:xfrm>
                <a:off x="2546733" y="3224620"/>
                <a:ext cx="91712" cy="91712"/>
              </a:xfrm>
              <a:custGeom>
                <a:avLst/>
                <a:gdLst/>
                <a:ahLst/>
                <a:cxnLst/>
                <a:rect l="l" t="t" r="r" b="b"/>
                <a:pathLst>
                  <a:path w="3937" h="3937" extrusionOk="0">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8"/>
              <p:cNvSpPr/>
              <p:nvPr/>
            </p:nvSpPr>
            <p:spPr>
              <a:xfrm>
                <a:off x="2546733" y="3407229"/>
                <a:ext cx="91712" cy="91712"/>
              </a:xfrm>
              <a:custGeom>
                <a:avLst/>
                <a:gdLst/>
                <a:ahLst/>
                <a:cxnLst/>
                <a:rect l="l" t="t" r="r" b="b"/>
                <a:pathLst>
                  <a:path w="3937" h="3937" extrusionOk="0">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p18"/>
            <p:cNvGrpSpPr/>
            <p:nvPr/>
          </p:nvGrpSpPr>
          <p:grpSpPr>
            <a:xfrm>
              <a:off x="7782584" y="4327634"/>
              <a:ext cx="648306" cy="649281"/>
              <a:chOff x="5022684" y="4300597"/>
              <a:chExt cx="648306" cy="649281"/>
            </a:xfrm>
          </p:grpSpPr>
          <p:sp>
            <p:nvSpPr>
              <p:cNvPr id="695" name="Google Shape;695;p18"/>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8"/>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8"/>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8"/>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18"/>
            <p:cNvGrpSpPr/>
            <p:nvPr/>
          </p:nvGrpSpPr>
          <p:grpSpPr>
            <a:xfrm>
              <a:off x="713110" y="4532091"/>
              <a:ext cx="365869" cy="328105"/>
              <a:chOff x="7194285" y="1228366"/>
              <a:chExt cx="365869" cy="328105"/>
            </a:xfrm>
          </p:grpSpPr>
          <p:sp>
            <p:nvSpPr>
              <p:cNvPr id="700" name="Google Shape;700;p18"/>
              <p:cNvSpPr/>
              <p:nvPr/>
            </p:nvSpPr>
            <p:spPr>
              <a:xfrm>
                <a:off x="7474434" y="1291960"/>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8"/>
              <p:cNvSpPr/>
              <p:nvPr/>
            </p:nvSpPr>
            <p:spPr>
              <a:xfrm>
                <a:off x="7315920" y="1470723"/>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8"/>
              <p:cNvSpPr/>
              <p:nvPr/>
            </p:nvSpPr>
            <p:spPr>
              <a:xfrm>
                <a:off x="7293820" y="1228366"/>
                <a:ext cx="15691" cy="213817"/>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8"/>
              <p:cNvSpPr/>
              <p:nvPr/>
            </p:nvSpPr>
            <p:spPr>
              <a:xfrm>
                <a:off x="7194285" y="1326989"/>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 name="Google Shape;704;p18"/>
            <p:cNvSpPr/>
            <p:nvPr/>
          </p:nvSpPr>
          <p:spPr>
            <a:xfrm>
              <a:off x="8656805" y="36312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 name="Google Shape;705;p18"/>
            <p:cNvGrpSpPr/>
            <p:nvPr/>
          </p:nvGrpSpPr>
          <p:grpSpPr>
            <a:xfrm>
              <a:off x="218646" y="488887"/>
              <a:ext cx="355724" cy="1888212"/>
              <a:chOff x="124471" y="1153724"/>
              <a:chExt cx="355724" cy="1888212"/>
            </a:xfrm>
          </p:grpSpPr>
          <p:sp>
            <p:nvSpPr>
              <p:cNvPr id="706" name="Google Shape;706;p18"/>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8"/>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8"/>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18"/>
            <p:cNvGrpSpPr/>
            <p:nvPr/>
          </p:nvGrpSpPr>
          <p:grpSpPr>
            <a:xfrm>
              <a:off x="3655937" y="4360499"/>
              <a:ext cx="609540" cy="583574"/>
              <a:chOff x="3105300" y="593625"/>
              <a:chExt cx="256800" cy="245850"/>
            </a:xfrm>
          </p:grpSpPr>
          <p:sp>
            <p:nvSpPr>
              <p:cNvPr id="712" name="Google Shape;712;p18"/>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8"/>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716"/>
        <p:cNvGrpSpPr/>
        <p:nvPr/>
      </p:nvGrpSpPr>
      <p:grpSpPr>
        <a:xfrm>
          <a:off x="0" y="0"/>
          <a:ext cx="0" cy="0"/>
          <a:chOff x="0" y="0"/>
          <a:chExt cx="0" cy="0"/>
        </a:xfrm>
      </p:grpSpPr>
      <p:sp>
        <p:nvSpPr>
          <p:cNvPr id="717" name="Google Shape;717;p19"/>
          <p:cNvSpPr txBox="1">
            <a:spLocks noGrp="1"/>
          </p:cNvSpPr>
          <p:nvPr>
            <p:ph type="title"/>
          </p:nvPr>
        </p:nvSpPr>
        <p:spPr>
          <a:xfrm>
            <a:off x="1309777" y="1818400"/>
            <a:ext cx="3267900" cy="507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200"/>
              <a:buNone/>
              <a:defRPr>
                <a:solidFill>
                  <a:schemeClr val="lt2"/>
                </a:solidFill>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a:p>
        </p:txBody>
      </p:sp>
      <p:sp>
        <p:nvSpPr>
          <p:cNvPr id="718" name="Google Shape;718;p19"/>
          <p:cNvSpPr txBox="1">
            <a:spLocks noGrp="1"/>
          </p:cNvSpPr>
          <p:nvPr>
            <p:ph type="subTitle" idx="1"/>
          </p:nvPr>
        </p:nvSpPr>
        <p:spPr>
          <a:xfrm>
            <a:off x="1309777" y="2325775"/>
            <a:ext cx="3267900" cy="1018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grpSp>
        <p:nvGrpSpPr>
          <p:cNvPr id="719" name="Google Shape;719;p19"/>
          <p:cNvGrpSpPr/>
          <p:nvPr/>
        </p:nvGrpSpPr>
        <p:grpSpPr>
          <a:xfrm>
            <a:off x="4846105" y="-5016964"/>
            <a:ext cx="8043475" cy="8043475"/>
            <a:chOff x="1241175" y="-1300650"/>
            <a:chExt cx="8043475" cy="8043475"/>
          </a:xfrm>
        </p:grpSpPr>
        <p:sp>
          <p:nvSpPr>
            <p:cNvPr id="720" name="Google Shape;720;p19"/>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9"/>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9"/>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9"/>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9"/>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9"/>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9"/>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19"/>
          <p:cNvGrpSpPr/>
          <p:nvPr/>
        </p:nvGrpSpPr>
        <p:grpSpPr>
          <a:xfrm>
            <a:off x="551187" y="193699"/>
            <a:ext cx="609540" cy="583574"/>
            <a:chOff x="3105300" y="593625"/>
            <a:chExt cx="256800" cy="245850"/>
          </a:xfrm>
        </p:grpSpPr>
        <p:sp>
          <p:nvSpPr>
            <p:cNvPr id="728" name="Google Shape;728;p19"/>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9"/>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9"/>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19"/>
          <p:cNvGrpSpPr/>
          <p:nvPr/>
        </p:nvGrpSpPr>
        <p:grpSpPr>
          <a:xfrm>
            <a:off x="1309778" y="4436302"/>
            <a:ext cx="631910" cy="457789"/>
            <a:chOff x="855125" y="679497"/>
            <a:chExt cx="254310" cy="184228"/>
          </a:xfrm>
        </p:grpSpPr>
        <p:sp>
          <p:nvSpPr>
            <p:cNvPr id="733" name="Google Shape;733;p19"/>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9"/>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9"/>
          <p:cNvGrpSpPr/>
          <p:nvPr/>
        </p:nvGrpSpPr>
        <p:grpSpPr>
          <a:xfrm>
            <a:off x="2949085" y="475916"/>
            <a:ext cx="365869" cy="328105"/>
            <a:chOff x="7194285" y="1228366"/>
            <a:chExt cx="365869" cy="328105"/>
          </a:xfrm>
        </p:grpSpPr>
        <p:sp>
          <p:nvSpPr>
            <p:cNvPr id="737" name="Google Shape;737;p19"/>
            <p:cNvSpPr/>
            <p:nvPr/>
          </p:nvSpPr>
          <p:spPr>
            <a:xfrm>
              <a:off x="7474434" y="1291960"/>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9"/>
            <p:cNvSpPr/>
            <p:nvPr/>
          </p:nvSpPr>
          <p:spPr>
            <a:xfrm>
              <a:off x="7315920" y="1470723"/>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9"/>
            <p:cNvSpPr/>
            <p:nvPr/>
          </p:nvSpPr>
          <p:spPr>
            <a:xfrm>
              <a:off x="7293820" y="1228366"/>
              <a:ext cx="15691" cy="213817"/>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9"/>
            <p:cNvSpPr/>
            <p:nvPr/>
          </p:nvSpPr>
          <p:spPr>
            <a:xfrm>
              <a:off x="7194285" y="1326989"/>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 name="Google Shape;741;p19"/>
          <p:cNvSpPr/>
          <p:nvPr/>
        </p:nvSpPr>
        <p:spPr>
          <a:xfrm>
            <a:off x="418330" y="2739372"/>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 name="Google Shape;742;p19"/>
          <p:cNvGrpSpPr/>
          <p:nvPr/>
        </p:nvGrpSpPr>
        <p:grpSpPr>
          <a:xfrm>
            <a:off x="8566483" y="404987"/>
            <a:ext cx="355724" cy="1888212"/>
            <a:chOff x="124471" y="1153724"/>
            <a:chExt cx="355724" cy="1888212"/>
          </a:xfrm>
        </p:grpSpPr>
        <p:sp>
          <p:nvSpPr>
            <p:cNvPr id="743" name="Google Shape;743;p19"/>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9"/>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9"/>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9"/>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9"/>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19"/>
          <p:cNvGrpSpPr/>
          <p:nvPr/>
        </p:nvGrpSpPr>
        <p:grpSpPr>
          <a:xfrm>
            <a:off x="194827" y="3591559"/>
            <a:ext cx="232368" cy="973684"/>
            <a:chOff x="6656577" y="3252597"/>
            <a:chExt cx="232368" cy="973684"/>
          </a:xfrm>
        </p:grpSpPr>
        <p:sp>
          <p:nvSpPr>
            <p:cNvPr id="749" name="Google Shape;749;p19"/>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9"/>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9"/>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9"/>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9"/>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9"/>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9"/>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9"/>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9"/>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9"/>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9"/>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9"/>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19"/>
          <p:cNvGrpSpPr/>
          <p:nvPr/>
        </p:nvGrpSpPr>
        <p:grpSpPr>
          <a:xfrm>
            <a:off x="8297559" y="4340559"/>
            <a:ext cx="648306" cy="649281"/>
            <a:chOff x="5022684" y="4300597"/>
            <a:chExt cx="648306" cy="649281"/>
          </a:xfrm>
        </p:grpSpPr>
        <p:sp>
          <p:nvSpPr>
            <p:cNvPr id="762" name="Google Shape;762;p19"/>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9"/>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9"/>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9"/>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12">
    <p:spTree>
      <p:nvGrpSpPr>
        <p:cNvPr id="1" name="Shape 766"/>
        <p:cNvGrpSpPr/>
        <p:nvPr/>
      </p:nvGrpSpPr>
      <p:grpSpPr>
        <a:xfrm>
          <a:off x="0" y="0"/>
          <a:ext cx="0" cy="0"/>
          <a:chOff x="0" y="0"/>
          <a:chExt cx="0" cy="0"/>
        </a:xfrm>
      </p:grpSpPr>
      <p:sp>
        <p:nvSpPr>
          <p:cNvPr id="767" name="Google Shape;767;p20"/>
          <p:cNvSpPr txBox="1">
            <a:spLocks noGrp="1"/>
          </p:cNvSpPr>
          <p:nvPr>
            <p:ph type="title"/>
          </p:nvPr>
        </p:nvSpPr>
        <p:spPr>
          <a:xfrm>
            <a:off x="5191718" y="3343742"/>
            <a:ext cx="1944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68" name="Google Shape;768;p20"/>
          <p:cNvSpPr txBox="1">
            <a:spLocks noGrp="1"/>
          </p:cNvSpPr>
          <p:nvPr>
            <p:ph type="subTitle" idx="1"/>
          </p:nvPr>
        </p:nvSpPr>
        <p:spPr>
          <a:xfrm>
            <a:off x="5191718" y="3871457"/>
            <a:ext cx="1944900" cy="46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9" name="Google Shape;769;p20"/>
          <p:cNvSpPr txBox="1">
            <a:spLocks noGrp="1"/>
          </p:cNvSpPr>
          <p:nvPr>
            <p:ph type="title" idx="2"/>
          </p:nvPr>
        </p:nvSpPr>
        <p:spPr>
          <a:xfrm>
            <a:off x="2007382" y="3343755"/>
            <a:ext cx="1944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70" name="Google Shape;770;p20"/>
          <p:cNvSpPr txBox="1">
            <a:spLocks noGrp="1"/>
          </p:cNvSpPr>
          <p:nvPr>
            <p:ph type="subTitle" idx="3"/>
          </p:nvPr>
        </p:nvSpPr>
        <p:spPr>
          <a:xfrm>
            <a:off x="2007382" y="3871455"/>
            <a:ext cx="1944900" cy="46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1" name="Google Shape;771;p20"/>
          <p:cNvSpPr txBox="1">
            <a:spLocks noGrp="1"/>
          </p:cNvSpPr>
          <p:nvPr>
            <p:ph type="title" idx="4"/>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72" name="Google Shape;772;p20"/>
          <p:cNvGrpSpPr/>
          <p:nvPr/>
        </p:nvGrpSpPr>
        <p:grpSpPr>
          <a:xfrm>
            <a:off x="4800605" y="-2897864"/>
            <a:ext cx="8043475" cy="8043475"/>
            <a:chOff x="1241175" y="-1300650"/>
            <a:chExt cx="8043475" cy="8043475"/>
          </a:xfrm>
        </p:grpSpPr>
        <p:sp>
          <p:nvSpPr>
            <p:cNvPr id="773" name="Google Shape;773;p20"/>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0"/>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0"/>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20"/>
          <p:cNvGrpSpPr/>
          <p:nvPr/>
        </p:nvGrpSpPr>
        <p:grpSpPr>
          <a:xfrm>
            <a:off x="8689233" y="737268"/>
            <a:ext cx="232368" cy="974453"/>
            <a:chOff x="2546733" y="2525280"/>
            <a:chExt cx="232368" cy="974453"/>
          </a:xfrm>
        </p:grpSpPr>
        <p:sp>
          <p:nvSpPr>
            <p:cNvPr id="781" name="Google Shape;781;p20"/>
            <p:cNvSpPr/>
            <p:nvPr/>
          </p:nvSpPr>
          <p:spPr>
            <a:xfrm>
              <a:off x="2688157" y="252528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a:off x="2688157" y="270789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a:off x="2688157" y="289050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0"/>
            <p:cNvSpPr/>
            <p:nvPr/>
          </p:nvSpPr>
          <p:spPr>
            <a:xfrm>
              <a:off x="2546733" y="2525280"/>
              <a:ext cx="91712" cy="91712"/>
            </a:xfrm>
            <a:custGeom>
              <a:avLst/>
              <a:gdLst/>
              <a:ahLst/>
              <a:cxnLst/>
              <a:rect l="l" t="t" r="r" b="b"/>
              <a:pathLst>
                <a:path w="3937" h="3937" extrusionOk="0">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0"/>
            <p:cNvSpPr/>
            <p:nvPr/>
          </p:nvSpPr>
          <p:spPr>
            <a:xfrm>
              <a:off x="2546733" y="270789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0"/>
            <p:cNvSpPr/>
            <p:nvPr/>
          </p:nvSpPr>
          <p:spPr>
            <a:xfrm>
              <a:off x="2546733" y="2889707"/>
              <a:ext cx="91712" cy="91712"/>
            </a:xfrm>
            <a:custGeom>
              <a:avLst/>
              <a:gdLst/>
              <a:ahLst/>
              <a:cxnLst/>
              <a:rect l="l" t="t" r="r" b="b"/>
              <a:pathLst>
                <a:path w="3937" h="3937" extrusionOk="0">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0"/>
            <p:cNvSpPr/>
            <p:nvPr/>
          </p:nvSpPr>
          <p:spPr>
            <a:xfrm>
              <a:off x="2688157" y="3043571"/>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0"/>
            <p:cNvSpPr/>
            <p:nvPr/>
          </p:nvSpPr>
          <p:spPr>
            <a:xfrm>
              <a:off x="2688157" y="322538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0"/>
            <p:cNvSpPr/>
            <p:nvPr/>
          </p:nvSpPr>
          <p:spPr>
            <a:xfrm>
              <a:off x="2688157" y="340799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0"/>
            <p:cNvSpPr/>
            <p:nvPr/>
          </p:nvSpPr>
          <p:spPr>
            <a:xfrm>
              <a:off x="2546733" y="3043571"/>
              <a:ext cx="91712" cy="90944"/>
            </a:xfrm>
            <a:custGeom>
              <a:avLst/>
              <a:gdLst/>
              <a:ahLst/>
              <a:cxnLst/>
              <a:rect l="l" t="t" r="r" b="b"/>
              <a:pathLst>
                <a:path w="3937" h="3904" extrusionOk="0">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0"/>
            <p:cNvSpPr/>
            <p:nvPr/>
          </p:nvSpPr>
          <p:spPr>
            <a:xfrm>
              <a:off x="2546733" y="3224620"/>
              <a:ext cx="91712" cy="91712"/>
            </a:xfrm>
            <a:custGeom>
              <a:avLst/>
              <a:gdLst/>
              <a:ahLst/>
              <a:cxnLst/>
              <a:rect l="l" t="t" r="r" b="b"/>
              <a:pathLst>
                <a:path w="3937" h="3937" extrusionOk="0">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0"/>
            <p:cNvSpPr/>
            <p:nvPr/>
          </p:nvSpPr>
          <p:spPr>
            <a:xfrm>
              <a:off x="2546733" y="3407229"/>
              <a:ext cx="91712" cy="91712"/>
            </a:xfrm>
            <a:custGeom>
              <a:avLst/>
              <a:gdLst/>
              <a:ahLst/>
              <a:cxnLst/>
              <a:rect l="l" t="t" r="r" b="b"/>
              <a:pathLst>
                <a:path w="3937" h="3937" extrusionOk="0">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20"/>
          <p:cNvGrpSpPr/>
          <p:nvPr/>
        </p:nvGrpSpPr>
        <p:grpSpPr>
          <a:xfrm>
            <a:off x="7782584" y="4327634"/>
            <a:ext cx="648306" cy="649281"/>
            <a:chOff x="5022684" y="4300597"/>
            <a:chExt cx="648306" cy="649281"/>
          </a:xfrm>
        </p:grpSpPr>
        <p:sp>
          <p:nvSpPr>
            <p:cNvPr id="794" name="Google Shape;794;p20"/>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0"/>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0"/>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0"/>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20"/>
          <p:cNvSpPr/>
          <p:nvPr/>
        </p:nvSpPr>
        <p:spPr>
          <a:xfrm>
            <a:off x="305569" y="3409076"/>
            <a:ext cx="462359" cy="462382"/>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0"/>
          <p:cNvSpPr/>
          <p:nvPr/>
        </p:nvSpPr>
        <p:spPr>
          <a:xfrm>
            <a:off x="8656805" y="36312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 name="Google Shape;800;p20"/>
          <p:cNvGrpSpPr/>
          <p:nvPr/>
        </p:nvGrpSpPr>
        <p:grpSpPr>
          <a:xfrm>
            <a:off x="218646" y="488887"/>
            <a:ext cx="355724" cy="1888212"/>
            <a:chOff x="124471" y="1153724"/>
            <a:chExt cx="355724" cy="1888212"/>
          </a:xfrm>
        </p:grpSpPr>
        <p:sp>
          <p:nvSpPr>
            <p:cNvPr id="801" name="Google Shape;801;p20"/>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0"/>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0"/>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0"/>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0"/>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20"/>
          <p:cNvGrpSpPr/>
          <p:nvPr/>
        </p:nvGrpSpPr>
        <p:grpSpPr>
          <a:xfrm>
            <a:off x="786212" y="4277087"/>
            <a:ext cx="609540" cy="583574"/>
            <a:chOff x="3105300" y="593625"/>
            <a:chExt cx="256800" cy="245850"/>
          </a:xfrm>
        </p:grpSpPr>
        <p:sp>
          <p:nvSpPr>
            <p:cNvPr id="807" name="Google Shape;807;p20"/>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0"/>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0"/>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0"/>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20"/>
          <p:cNvGrpSpPr/>
          <p:nvPr/>
        </p:nvGrpSpPr>
        <p:grpSpPr>
          <a:xfrm>
            <a:off x="7227285" y="329729"/>
            <a:ext cx="518269" cy="328105"/>
            <a:chOff x="783960" y="4261704"/>
            <a:chExt cx="518269" cy="328105"/>
          </a:xfrm>
        </p:grpSpPr>
        <p:sp>
          <p:nvSpPr>
            <p:cNvPr id="812" name="Google Shape;812;p2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 name="Google Shape;813;p20"/>
            <p:cNvGrpSpPr/>
            <p:nvPr/>
          </p:nvGrpSpPr>
          <p:grpSpPr>
            <a:xfrm>
              <a:off x="783960" y="4261704"/>
              <a:ext cx="518269" cy="328105"/>
              <a:chOff x="783960" y="4261704"/>
              <a:chExt cx="518269" cy="328105"/>
            </a:xfrm>
          </p:grpSpPr>
          <p:sp>
            <p:nvSpPr>
              <p:cNvPr id="814" name="Google Shape;814;p2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53"/>
        <p:cNvGrpSpPr/>
        <p:nvPr/>
      </p:nvGrpSpPr>
      <p:grpSpPr>
        <a:xfrm>
          <a:off x="0" y="0"/>
          <a:ext cx="0" cy="0"/>
          <a:chOff x="0" y="0"/>
          <a:chExt cx="0" cy="0"/>
        </a:xfrm>
      </p:grpSpPr>
      <p:sp>
        <p:nvSpPr>
          <p:cNvPr id="854" name="Google Shape;854;p22"/>
          <p:cNvSpPr txBox="1">
            <a:spLocks noGrp="1"/>
          </p:cNvSpPr>
          <p:nvPr>
            <p:ph type="title"/>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55" name="Google Shape;855;p22"/>
          <p:cNvSpPr txBox="1">
            <a:spLocks noGrp="1"/>
          </p:cNvSpPr>
          <p:nvPr>
            <p:ph type="title" idx="2"/>
          </p:nvPr>
        </p:nvSpPr>
        <p:spPr>
          <a:xfrm>
            <a:off x="3599548" y="3282513"/>
            <a:ext cx="1944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56" name="Google Shape;856;p22"/>
          <p:cNvSpPr txBox="1">
            <a:spLocks noGrp="1"/>
          </p:cNvSpPr>
          <p:nvPr>
            <p:ph type="subTitle" idx="1"/>
          </p:nvPr>
        </p:nvSpPr>
        <p:spPr>
          <a:xfrm>
            <a:off x="3599552" y="3810230"/>
            <a:ext cx="1944900" cy="44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7" name="Google Shape;857;p22"/>
          <p:cNvSpPr txBox="1">
            <a:spLocks noGrp="1"/>
          </p:cNvSpPr>
          <p:nvPr>
            <p:ph type="title" idx="3"/>
          </p:nvPr>
        </p:nvSpPr>
        <p:spPr>
          <a:xfrm>
            <a:off x="720000" y="2592325"/>
            <a:ext cx="1944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58" name="Google Shape;858;p22"/>
          <p:cNvSpPr txBox="1">
            <a:spLocks noGrp="1"/>
          </p:cNvSpPr>
          <p:nvPr>
            <p:ph type="subTitle" idx="4"/>
          </p:nvPr>
        </p:nvSpPr>
        <p:spPr>
          <a:xfrm>
            <a:off x="720025" y="3120025"/>
            <a:ext cx="1944900" cy="44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9" name="Google Shape;859;p22"/>
          <p:cNvSpPr txBox="1">
            <a:spLocks noGrp="1"/>
          </p:cNvSpPr>
          <p:nvPr>
            <p:ph type="title" idx="5"/>
          </p:nvPr>
        </p:nvSpPr>
        <p:spPr>
          <a:xfrm>
            <a:off x="6486000" y="2592325"/>
            <a:ext cx="1944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60" name="Google Shape;860;p22"/>
          <p:cNvSpPr txBox="1">
            <a:spLocks noGrp="1"/>
          </p:cNvSpPr>
          <p:nvPr>
            <p:ph type="subTitle" idx="6"/>
          </p:nvPr>
        </p:nvSpPr>
        <p:spPr>
          <a:xfrm>
            <a:off x="6486007" y="3120025"/>
            <a:ext cx="1944900" cy="44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61" name="Google Shape;861;p22"/>
          <p:cNvGrpSpPr/>
          <p:nvPr/>
        </p:nvGrpSpPr>
        <p:grpSpPr>
          <a:xfrm>
            <a:off x="4856905" y="-5007110"/>
            <a:ext cx="8043475" cy="8043475"/>
            <a:chOff x="1241175" y="-1300650"/>
            <a:chExt cx="8043475" cy="8043475"/>
          </a:xfrm>
        </p:grpSpPr>
        <p:sp>
          <p:nvSpPr>
            <p:cNvPr id="862" name="Google Shape;862;p22"/>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2"/>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2"/>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2"/>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2"/>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2"/>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2"/>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22"/>
          <p:cNvGrpSpPr/>
          <p:nvPr/>
        </p:nvGrpSpPr>
        <p:grpSpPr>
          <a:xfrm>
            <a:off x="194837" y="164743"/>
            <a:ext cx="8803210" cy="4879931"/>
            <a:chOff x="194837" y="164743"/>
            <a:chExt cx="8803210" cy="4879931"/>
          </a:xfrm>
        </p:grpSpPr>
        <p:sp>
          <p:nvSpPr>
            <p:cNvPr id="870" name="Google Shape;870;p22"/>
            <p:cNvSpPr/>
            <p:nvPr/>
          </p:nvSpPr>
          <p:spPr>
            <a:xfrm>
              <a:off x="8913238" y="164743"/>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 name="Google Shape;871;p22"/>
            <p:cNvGrpSpPr/>
            <p:nvPr/>
          </p:nvGrpSpPr>
          <p:grpSpPr>
            <a:xfrm rot="5400000">
              <a:off x="887952" y="4372134"/>
              <a:ext cx="232368" cy="973684"/>
              <a:chOff x="6656577" y="3252597"/>
              <a:chExt cx="232368" cy="973684"/>
            </a:xfrm>
          </p:grpSpPr>
          <p:sp>
            <p:nvSpPr>
              <p:cNvPr id="872" name="Google Shape;872;p22"/>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2"/>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2"/>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2"/>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2"/>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2"/>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2"/>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2"/>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2"/>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2"/>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2"/>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2"/>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22"/>
            <p:cNvGrpSpPr/>
            <p:nvPr/>
          </p:nvGrpSpPr>
          <p:grpSpPr>
            <a:xfrm>
              <a:off x="194837" y="1474124"/>
              <a:ext cx="609540" cy="583574"/>
              <a:chOff x="3105300" y="593625"/>
              <a:chExt cx="256800" cy="245850"/>
            </a:xfrm>
          </p:grpSpPr>
          <p:sp>
            <p:nvSpPr>
              <p:cNvPr id="885" name="Google Shape;885;p22"/>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2"/>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2"/>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2"/>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22"/>
            <p:cNvGrpSpPr/>
            <p:nvPr/>
          </p:nvGrpSpPr>
          <p:grpSpPr>
            <a:xfrm>
              <a:off x="6400103" y="4403577"/>
              <a:ext cx="631910" cy="457789"/>
              <a:chOff x="855125" y="679497"/>
              <a:chExt cx="254310" cy="184228"/>
            </a:xfrm>
          </p:grpSpPr>
          <p:sp>
            <p:nvSpPr>
              <p:cNvPr id="890" name="Google Shape;890;p22"/>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2"/>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2"/>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22"/>
            <p:cNvGrpSpPr/>
            <p:nvPr/>
          </p:nvGrpSpPr>
          <p:grpSpPr>
            <a:xfrm>
              <a:off x="720035" y="350304"/>
              <a:ext cx="518269" cy="328105"/>
              <a:chOff x="783960" y="4261704"/>
              <a:chExt cx="518269" cy="328105"/>
            </a:xfrm>
          </p:grpSpPr>
          <p:sp>
            <p:nvSpPr>
              <p:cNvPr id="894" name="Google Shape;894;p22"/>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 name="Google Shape;895;p22"/>
              <p:cNvGrpSpPr/>
              <p:nvPr/>
            </p:nvGrpSpPr>
            <p:grpSpPr>
              <a:xfrm>
                <a:off x="783960" y="4261704"/>
                <a:ext cx="518269" cy="328105"/>
                <a:chOff x="783960" y="4261704"/>
                <a:chExt cx="518269" cy="328105"/>
              </a:xfrm>
            </p:grpSpPr>
            <p:sp>
              <p:nvSpPr>
                <p:cNvPr id="896" name="Google Shape;896;p22"/>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2"/>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2"/>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2"/>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 name="Google Shape;900;p22"/>
            <p:cNvGrpSpPr/>
            <p:nvPr/>
          </p:nvGrpSpPr>
          <p:grpSpPr>
            <a:xfrm>
              <a:off x="8092971" y="4166124"/>
              <a:ext cx="354818" cy="402747"/>
              <a:chOff x="8117146" y="4166124"/>
              <a:chExt cx="354818" cy="402747"/>
            </a:xfrm>
          </p:grpSpPr>
          <p:sp>
            <p:nvSpPr>
              <p:cNvPr id="901" name="Google Shape;901;p22"/>
              <p:cNvSpPr/>
              <p:nvPr/>
            </p:nvSpPr>
            <p:spPr>
              <a:xfrm>
                <a:off x="8216680" y="41661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2"/>
              <p:cNvSpPr/>
              <p:nvPr/>
            </p:nvSpPr>
            <p:spPr>
              <a:xfrm>
                <a:off x="8117146" y="42638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2"/>
              <p:cNvSpPr/>
              <p:nvPr/>
            </p:nvSpPr>
            <p:spPr>
              <a:xfrm>
                <a:off x="8316518" y="44079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 name="Google Shape;904;p22"/>
            <p:cNvSpPr/>
            <p:nvPr/>
          </p:nvSpPr>
          <p:spPr>
            <a:xfrm>
              <a:off x="8718288" y="9751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2"/>
            <p:cNvSpPr/>
            <p:nvPr/>
          </p:nvSpPr>
          <p:spPr>
            <a:xfrm>
              <a:off x="8594830" y="6293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2"/>
            <p:cNvSpPr/>
            <p:nvPr/>
          </p:nvSpPr>
          <p:spPr>
            <a:xfrm>
              <a:off x="2976937" y="4824418"/>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2"/>
            <p:cNvSpPr/>
            <p:nvPr/>
          </p:nvSpPr>
          <p:spPr>
            <a:xfrm>
              <a:off x="3120699" y="4958953"/>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2"/>
            <p:cNvSpPr/>
            <p:nvPr/>
          </p:nvSpPr>
          <p:spPr>
            <a:xfrm>
              <a:off x="3094897" y="4644716"/>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 name="Google Shape;909;p22"/>
            <p:cNvGrpSpPr/>
            <p:nvPr/>
          </p:nvGrpSpPr>
          <p:grpSpPr>
            <a:xfrm>
              <a:off x="8680877" y="2751434"/>
              <a:ext cx="232368" cy="973684"/>
              <a:chOff x="6656577" y="3252597"/>
              <a:chExt cx="232368" cy="973684"/>
            </a:xfrm>
          </p:grpSpPr>
          <p:sp>
            <p:nvSpPr>
              <p:cNvPr id="910" name="Google Shape;910;p22"/>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2"/>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2"/>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2"/>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2"/>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2"/>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2"/>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2"/>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2"/>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2"/>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2"/>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2"/>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045"/>
        <p:cNvGrpSpPr/>
        <p:nvPr/>
      </p:nvGrpSpPr>
      <p:grpSpPr>
        <a:xfrm>
          <a:off x="0" y="0"/>
          <a:ext cx="0" cy="0"/>
          <a:chOff x="0" y="0"/>
          <a:chExt cx="0" cy="0"/>
        </a:xfrm>
      </p:grpSpPr>
      <p:sp>
        <p:nvSpPr>
          <p:cNvPr id="1046" name="Google Shape;1046;p25"/>
          <p:cNvSpPr txBox="1">
            <a:spLocks noGrp="1"/>
          </p:cNvSpPr>
          <p:nvPr>
            <p:ph type="title"/>
          </p:nvPr>
        </p:nvSpPr>
        <p:spPr>
          <a:xfrm>
            <a:off x="2174175" y="1286588"/>
            <a:ext cx="19860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7" name="Google Shape;1047;p25"/>
          <p:cNvSpPr txBox="1">
            <a:spLocks noGrp="1"/>
          </p:cNvSpPr>
          <p:nvPr>
            <p:ph type="subTitle" idx="1"/>
          </p:nvPr>
        </p:nvSpPr>
        <p:spPr>
          <a:xfrm>
            <a:off x="2174175" y="1814288"/>
            <a:ext cx="1986000" cy="46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8" name="Google Shape;1048;p25"/>
          <p:cNvSpPr txBox="1">
            <a:spLocks noGrp="1"/>
          </p:cNvSpPr>
          <p:nvPr>
            <p:ph type="title" idx="2"/>
          </p:nvPr>
        </p:nvSpPr>
        <p:spPr>
          <a:xfrm>
            <a:off x="6145098" y="1286600"/>
            <a:ext cx="19860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9" name="Google Shape;1049;p25"/>
          <p:cNvSpPr txBox="1">
            <a:spLocks noGrp="1"/>
          </p:cNvSpPr>
          <p:nvPr>
            <p:ph type="subTitle" idx="3"/>
          </p:nvPr>
        </p:nvSpPr>
        <p:spPr>
          <a:xfrm>
            <a:off x="6145150" y="1814300"/>
            <a:ext cx="1986000" cy="46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0" name="Google Shape;1050;p25"/>
          <p:cNvSpPr txBox="1">
            <a:spLocks noGrp="1"/>
          </p:cNvSpPr>
          <p:nvPr>
            <p:ph type="title" idx="4"/>
          </p:nvPr>
        </p:nvSpPr>
        <p:spPr>
          <a:xfrm>
            <a:off x="2174175" y="3611400"/>
            <a:ext cx="19860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1" name="Google Shape;1051;p25"/>
          <p:cNvSpPr txBox="1">
            <a:spLocks noGrp="1"/>
          </p:cNvSpPr>
          <p:nvPr>
            <p:ph type="subTitle" idx="5"/>
          </p:nvPr>
        </p:nvSpPr>
        <p:spPr>
          <a:xfrm>
            <a:off x="2174175" y="4139100"/>
            <a:ext cx="1986000" cy="46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2" name="Google Shape;1052;p25"/>
          <p:cNvSpPr txBox="1">
            <a:spLocks noGrp="1"/>
          </p:cNvSpPr>
          <p:nvPr>
            <p:ph type="title" idx="6"/>
          </p:nvPr>
        </p:nvSpPr>
        <p:spPr>
          <a:xfrm>
            <a:off x="6145098" y="3611400"/>
            <a:ext cx="19860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3" name="Google Shape;1053;p25"/>
          <p:cNvSpPr txBox="1">
            <a:spLocks noGrp="1"/>
          </p:cNvSpPr>
          <p:nvPr>
            <p:ph type="subTitle" idx="7"/>
          </p:nvPr>
        </p:nvSpPr>
        <p:spPr>
          <a:xfrm>
            <a:off x="6145097" y="4139100"/>
            <a:ext cx="1986000" cy="46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4" name="Google Shape;1054;p25"/>
          <p:cNvSpPr txBox="1">
            <a:spLocks noGrp="1"/>
          </p:cNvSpPr>
          <p:nvPr>
            <p:ph type="title" idx="8"/>
          </p:nvPr>
        </p:nvSpPr>
        <p:spPr>
          <a:xfrm>
            <a:off x="2174177" y="2449000"/>
            <a:ext cx="19860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5" name="Google Shape;1055;p25"/>
          <p:cNvSpPr txBox="1">
            <a:spLocks noGrp="1"/>
          </p:cNvSpPr>
          <p:nvPr>
            <p:ph type="subTitle" idx="9"/>
          </p:nvPr>
        </p:nvSpPr>
        <p:spPr>
          <a:xfrm>
            <a:off x="2174175" y="2976700"/>
            <a:ext cx="1986000" cy="46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6" name="Google Shape;1056;p25"/>
          <p:cNvSpPr txBox="1">
            <a:spLocks noGrp="1"/>
          </p:cNvSpPr>
          <p:nvPr>
            <p:ph type="title" idx="13"/>
          </p:nvPr>
        </p:nvSpPr>
        <p:spPr>
          <a:xfrm>
            <a:off x="6145102" y="2449000"/>
            <a:ext cx="19860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7" name="Google Shape;1057;p25"/>
          <p:cNvSpPr txBox="1">
            <a:spLocks noGrp="1"/>
          </p:cNvSpPr>
          <p:nvPr>
            <p:ph type="subTitle" idx="14"/>
          </p:nvPr>
        </p:nvSpPr>
        <p:spPr>
          <a:xfrm>
            <a:off x="6145100" y="2976700"/>
            <a:ext cx="1986000" cy="46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8" name="Google Shape;1058;p25"/>
          <p:cNvSpPr txBox="1">
            <a:spLocks noGrp="1"/>
          </p:cNvSpPr>
          <p:nvPr>
            <p:ph type="title" idx="15"/>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59" name="Google Shape;1059;p25"/>
          <p:cNvGrpSpPr/>
          <p:nvPr/>
        </p:nvGrpSpPr>
        <p:grpSpPr>
          <a:xfrm>
            <a:off x="4800605" y="-2897864"/>
            <a:ext cx="8043475" cy="8043475"/>
            <a:chOff x="1241175" y="-1300650"/>
            <a:chExt cx="8043475" cy="8043475"/>
          </a:xfrm>
        </p:grpSpPr>
        <p:sp>
          <p:nvSpPr>
            <p:cNvPr id="1060" name="Google Shape;1060;p25"/>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5"/>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5"/>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5"/>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5"/>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5"/>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5"/>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 name="Google Shape;1067;p25"/>
          <p:cNvGrpSpPr/>
          <p:nvPr/>
        </p:nvGrpSpPr>
        <p:grpSpPr>
          <a:xfrm>
            <a:off x="218646" y="467609"/>
            <a:ext cx="8696480" cy="4569349"/>
            <a:chOff x="218646" y="467609"/>
            <a:chExt cx="8696480" cy="4569349"/>
          </a:xfrm>
        </p:grpSpPr>
        <p:grpSp>
          <p:nvGrpSpPr>
            <p:cNvPr id="1068" name="Google Shape;1068;p25"/>
            <p:cNvGrpSpPr/>
            <p:nvPr/>
          </p:nvGrpSpPr>
          <p:grpSpPr>
            <a:xfrm>
              <a:off x="8309110" y="4708854"/>
              <a:ext cx="518269" cy="328105"/>
              <a:chOff x="783960" y="4261704"/>
              <a:chExt cx="518269" cy="328105"/>
            </a:xfrm>
          </p:grpSpPr>
          <p:sp>
            <p:nvSpPr>
              <p:cNvPr id="1069" name="Google Shape;1069;p25"/>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 name="Google Shape;1070;p25"/>
              <p:cNvGrpSpPr/>
              <p:nvPr/>
            </p:nvGrpSpPr>
            <p:grpSpPr>
              <a:xfrm>
                <a:off x="783960" y="4261704"/>
                <a:ext cx="518269" cy="328105"/>
                <a:chOff x="783960" y="4261704"/>
                <a:chExt cx="518269" cy="328105"/>
              </a:xfrm>
            </p:grpSpPr>
            <p:sp>
              <p:nvSpPr>
                <p:cNvPr id="1071" name="Google Shape;1071;p25"/>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5"/>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5"/>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5"/>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 name="Google Shape;1075;p25"/>
            <p:cNvGrpSpPr/>
            <p:nvPr/>
          </p:nvGrpSpPr>
          <p:grpSpPr>
            <a:xfrm>
              <a:off x="8682758" y="1527568"/>
              <a:ext cx="232368" cy="974453"/>
              <a:chOff x="2546733" y="2525280"/>
              <a:chExt cx="232368" cy="974453"/>
            </a:xfrm>
          </p:grpSpPr>
          <p:sp>
            <p:nvSpPr>
              <p:cNvPr id="1076" name="Google Shape;1076;p25"/>
              <p:cNvSpPr/>
              <p:nvPr/>
            </p:nvSpPr>
            <p:spPr>
              <a:xfrm>
                <a:off x="2688157" y="252528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5"/>
              <p:cNvSpPr/>
              <p:nvPr/>
            </p:nvSpPr>
            <p:spPr>
              <a:xfrm>
                <a:off x="2688157" y="270789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5"/>
              <p:cNvSpPr/>
              <p:nvPr/>
            </p:nvSpPr>
            <p:spPr>
              <a:xfrm>
                <a:off x="2688157" y="289050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5"/>
              <p:cNvSpPr/>
              <p:nvPr/>
            </p:nvSpPr>
            <p:spPr>
              <a:xfrm>
                <a:off x="2546733" y="2525280"/>
                <a:ext cx="91712" cy="91712"/>
              </a:xfrm>
              <a:custGeom>
                <a:avLst/>
                <a:gdLst/>
                <a:ahLst/>
                <a:cxnLst/>
                <a:rect l="l" t="t" r="r" b="b"/>
                <a:pathLst>
                  <a:path w="3937" h="3937" extrusionOk="0">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5"/>
              <p:cNvSpPr/>
              <p:nvPr/>
            </p:nvSpPr>
            <p:spPr>
              <a:xfrm>
                <a:off x="2546733" y="270789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5"/>
              <p:cNvSpPr/>
              <p:nvPr/>
            </p:nvSpPr>
            <p:spPr>
              <a:xfrm>
                <a:off x="2546733" y="2889707"/>
                <a:ext cx="91712" cy="91712"/>
              </a:xfrm>
              <a:custGeom>
                <a:avLst/>
                <a:gdLst/>
                <a:ahLst/>
                <a:cxnLst/>
                <a:rect l="l" t="t" r="r" b="b"/>
                <a:pathLst>
                  <a:path w="3937" h="3937" extrusionOk="0">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5"/>
              <p:cNvSpPr/>
              <p:nvPr/>
            </p:nvSpPr>
            <p:spPr>
              <a:xfrm>
                <a:off x="2688157" y="3043571"/>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5"/>
              <p:cNvSpPr/>
              <p:nvPr/>
            </p:nvSpPr>
            <p:spPr>
              <a:xfrm>
                <a:off x="2688157" y="322538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5"/>
              <p:cNvSpPr/>
              <p:nvPr/>
            </p:nvSpPr>
            <p:spPr>
              <a:xfrm>
                <a:off x="2688157" y="340799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5"/>
              <p:cNvSpPr/>
              <p:nvPr/>
            </p:nvSpPr>
            <p:spPr>
              <a:xfrm>
                <a:off x="2546733" y="3043571"/>
                <a:ext cx="91712" cy="90944"/>
              </a:xfrm>
              <a:custGeom>
                <a:avLst/>
                <a:gdLst/>
                <a:ahLst/>
                <a:cxnLst/>
                <a:rect l="l" t="t" r="r" b="b"/>
                <a:pathLst>
                  <a:path w="3937" h="3904" extrusionOk="0">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5"/>
              <p:cNvSpPr/>
              <p:nvPr/>
            </p:nvSpPr>
            <p:spPr>
              <a:xfrm>
                <a:off x="2546733" y="3224620"/>
                <a:ext cx="91712" cy="91712"/>
              </a:xfrm>
              <a:custGeom>
                <a:avLst/>
                <a:gdLst/>
                <a:ahLst/>
                <a:cxnLst/>
                <a:rect l="l" t="t" r="r" b="b"/>
                <a:pathLst>
                  <a:path w="3937" h="3937" extrusionOk="0">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5"/>
              <p:cNvSpPr/>
              <p:nvPr/>
            </p:nvSpPr>
            <p:spPr>
              <a:xfrm>
                <a:off x="2546733" y="3407229"/>
                <a:ext cx="91712" cy="91712"/>
              </a:xfrm>
              <a:custGeom>
                <a:avLst/>
                <a:gdLst/>
                <a:ahLst/>
                <a:cxnLst/>
                <a:rect l="l" t="t" r="r" b="b"/>
                <a:pathLst>
                  <a:path w="3937" h="3937" extrusionOk="0">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25"/>
            <p:cNvGrpSpPr/>
            <p:nvPr/>
          </p:nvGrpSpPr>
          <p:grpSpPr>
            <a:xfrm>
              <a:off x="7931584" y="467609"/>
              <a:ext cx="648306" cy="649281"/>
              <a:chOff x="5022684" y="4300597"/>
              <a:chExt cx="648306" cy="649281"/>
            </a:xfrm>
          </p:grpSpPr>
          <p:sp>
            <p:nvSpPr>
              <p:cNvPr id="1089" name="Google Shape;1089;p25"/>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5"/>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5"/>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5"/>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 name="Google Shape;1093;p25"/>
            <p:cNvSpPr/>
            <p:nvPr/>
          </p:nvSpPr>
          <p:spPr>
            <a:xfrm>
              <a:off x="4772155" y="4845647"/>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25"/>
            <p:cNvGrpSpPr/>
            <p:nvPr/>
          </p:nvGrpSpPr>
          <p:grpSpPr>
            <a:xfrm>
              <a:off x="218646" y="488887"/>
              <a:ext cx="355724" cy="1888212"/>
              <a:chOff x="124471" y="1153724"/>
              <a:chExt cx="355724" cy="1888212"/>
            </a:xfrm>
          </p:grpSpPr>
          <p:sp>
            <p:nvSpPr>
              <p:cNvPr id="1095" name="Google Shape;1095;p25"/>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5"/>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5"/>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5"/>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5"/>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25"/>
            <p:cNvGrpSpPr/>
            <p:nvPr/>
          </p:nvGrpSpPr>
          <p:grpSpPr>
            <a:xfrm>
              <a:off x="313312" y="4328124"/>
              <a:ext cx="609540" cy="583574"/>
              <a:chOff x="3105300" y="593625"/>
              <a:chExt cx="256800" cy="245850"/>
            </a:xfrm>
          </p:grpSpPr>
          <p:sp>
            <p:nvSpPr>
              <p:cNvPr id="1101" name="Google Shape;1101;p25"/>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5"/>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5"/>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5"/>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230"/>
        <p:cNvGrpSpPr/>
        <p:nvPr/>
      </p:nvGrpSpPr>
      <p:grpSpPr>
        <a:xfrm>
          <a:off x="0" y="0"/>
          <a:ext cx="0" cy="0"/>
          <a:chOff x="0" y="0"/>
          <a:chExt cx="0" cy="0"/>
        </a:xfrm>
      </p:grpSpPr>
      <p:grpSp>
        <p:nvGrpSpPr>
          <p:cNvPr id="1231" name="Google Shape;1231;p29"/>
          <p:cNvGrpSpPr/>
          <p:nvPr/>
        </p:nvGrpSpPr>
        <p:grpSpPr>
          <a:xfrm>
            <a:off x="198627" y="452709"/>
            <a:ext cx="232368" cy="973684"/>
            <a:chOff x="6656577" y="3252597"/>
            <a:chExt cx="232368" cy="973684"/>
          </a:xfrm>
        </p:grpSpPr>
        <p:sp>
          <p:nvSpPr>
            <p:cNvPr id="1232" name="Google Shape;1232;p29"/>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9"/>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9"/>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9"/>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9"/>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9"/>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9"/>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9"/>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9"/>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9"/>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9"/>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9"/>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29"/>
          <p:cNvGrpSpPr/>
          <p:nvPr/>
        </p:nvGrpSpPr>
        <p:grpSpPr>
          <a:xfrm>
            <a:off x="1844035" y="4194479"/>
            <a:ext cx="518269" cy="328105"/>
            <a:chOff x="783960" y="4261704"/>
            <a:chExt cx="518269" cy="328105"/>
          </a:xfrm>
        </p:grpSpPr>
        <p:sp>
          <p:nvSpPr>
            <p:cNvPr id="1245" name="Google Shape;1245;p29"/>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 name="Google Shape;1246;p29"/>
            <p:cNvGrpSpPr/>
            <p:nvPr/>
          </p:nvGrpSpPr>
          <p:grpSpPr>
            <a:xfrm>
              <a:off x="783960" y="4261704"/>
              <a:ext cx="518269" cy="328105"/>
              <a:chOff x="783960" y="4261704"/>
              <a:chExt cx="518269" cy="328105"/>
            </a:xfrm>
          </p:grpSpPr>
          <p:sp>
            <p:nvSpPr>
              <p:cNvPr id="1247" name="Google Shape;1247;p29"/>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 name="Google Shape;1251;p29"/>
          <p:cNvGrpSpPr/>
          <p:nvPr/>
        </p:nvGrpSpPr>
        <p:grpSpPr>
          <a:xfrm>
            <a:off x="107062" y="345649"/>
            <a:ext cx="4182177" cy="4176917"/>
            <a:chOff x="3047674" y="939549"/>
            <a:chExt cx="4182177" cy="4176917"/>
          </a:xfrm>
        </p:grpSpPr>
        <p:sp>
          <p:nvSpPr>
            <p:cNvPr id="1252" name="Google Shape;1252;p29"/>
            <p:cNvSpPr/>
            <p:nvPr/>
          </p:nvSpPr>
          <p:spPr>
            <a:xfrm>
              <a:off x="6974568" y="9395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9"/>
            <p:cNvSpPr/>
            <p:nvPr/>
          </p:nvSpPr>
          <p:spPr>
            <a:xfrm>
              <a:off x="6875033" y="10372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9"/>
            <p:cNvSpPr/>
            <p:nvPr/>
          </p:nvSpPr>
          <p:spPr>
            <a:xfrm>
              <a:off x="7074406" y="11813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9"/>
            <p:cNvSpPr/>
            <p:nvPr/>
          </p:nvSpPr>
          <p:spPr>
            <a:xfrm>
              <a:off x="6656876" y="50307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a:off x="6533418" y="46849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a:off x="3047674" y="3856443"/>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9"/>
            <p:cNvSpPr/>
            <p:nvPr/>
          </p:nvSpPr>
          <p:spPr>
            <a:xfrm>
              <a:off x="3191437" y="3990978"/>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9"/>
            <p:cNvSpPr/>
            <p:nvPr/>
          </p:nvSpPr>
          <p:spPr>
            <a:xfrm>
              <a:off x="3165635" y="3676741"/>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29"/>
          <p:cNvGrpSpPr/>
          <p:nvPr/>
        </p:nvGrpSpPr>
        <p:grpSpPr>
          <a:xfrm>
            <a:off x="7159428" y="3943727"/>
            <a:ext cx="1271472" cy="625139"/>
            <a:chOff x="855125" y="612150"/>
            <a:chExt cx="511700" cy="251575"/>
          </a:xfrm>
        </p:grpSpPr>
        <p:sp>
          <p:nvSpPr>
            <p:cNvPr id="1261" name="Google Shape;1261;p29"/>
            <p:cNvSpPr/>
            <p:nvPr/>
          </p:nvSpPr>
          <p:spPr>
            <a:xfrm>
              <a:off x="1309725" y="612150"/>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9"/>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9"/>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29"/>
          <p:cNvGrpSpPr/>
          <p:nvPr/>
        </p:nvGrpSpPr>
        <p:grpSpPr>
          <a:xfrm>
            <a:off x="1476312" y="221824"/>
            <a:ext cx="609540" cy="583574"/>
            <a:chOff x="3105300" y="593625"/>
            <a:chExt cx="256800" cy="245850"/>
          </a:xfrm>
        </p:grpSpPr>
        <p:sp>
          <p:nvSpPr>
            <p:cNvPr id="1265" name="Google Shape;1265;p29"/>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9"/>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9"/>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9"/>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29"/>
          <p:cNvGrpSpPr/>
          <p:nvPr/>
        </p:nvGrpSpPr>
        <p:grpSpPr>
          <a:xfrm>
            <a:off x="3963663" y="-2091225"/>
            <a:ext cx="8043475" cy="8043475"/>
            <a:chOff x="1241175" y="-1300650"/>
            <a:chExt cx="8043475" cy="8043475"/>
          </a:xfrm>
        </p:grpSpPr>
        <p:sp>
          <p:nvSpPr>
            <p:cNvPr id="1270" name="Google Shape;1270;p29"/>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9"/>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9"/>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9"/>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9"/>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9"/>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9"/>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277"/>
        <p:cNvGrpSpPr/>
        <p:nvPr/>
      </p:nvGrpSpPr>
      <p:grpSpPr>
        <a:xfrm>
          <a:off x="0" y="0"/>
          <a:ext cx="0" cy="0"/>
          <a:chOff x="0" y="0"/>
          <a:chExt cx="0" cy="0"/>
        </a:xfrm>
      </p:grpSpPr>
      <p:grpSp>
        <p:nvGrpSpPr>
          <p:cNvPr id="1278" name="Google Shape;1278;p30"/>
          <p:cNvGrpSpPr/>
          <p:nvPr/>
        </p:nvGrpSpPr>
        <p:grpSpPr>
          <a:xfrm>
            <a:off x="4800605" y="-2897864"/>
            <a:ext cx="8043475" cy="8043475"/>
            <a:chOff x="1241175" y="-1300650"/>
            <a:chExt cx="8043475" cy="8043475"/>
          </a:xfrm>
        </p:grpSpPr>
        <p:sp>
          <p:nvSpPr>
            <p:cNvPr id="1279" name="Google Shape;1279;p30"/>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0"/>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0"/>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0"/>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0"/>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0"/>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0"/>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0"/>
          <p:cNvGrpSpPr/>
          <p:nvPr/>
        </p:nvGrpSpPr>
        <p:grpSpPr>
          <a:xfrm>
            <a:off x="218646" y="467609"/>
            <a:ext cx="8696480" cy="4569349"/>
            <a:chOff x="218646" y="467609"/>
            <a:chExt cx="8696480" cy="4569349"/>
          </a:xfrm>
        </p:grpSpPr>
        <p:grpSp>
          <p:nvGrpSpPr>
            <p:cNvPr id="1287" name="Google Shape;1287;p30"/>
            <p:cNvGrpSpPr/>
            <p:nvPr/>
          </p:nvGrpSpPr>
          <p:grpSpPr>
            <a:xfrm>
              <a:off x="8309110" y="4708854"/>
              <a:ext cx="518269" cy="328105"/>
              <a:chOff x="783960" y="4261704"/>
              <a:chExt cx="518269" cy="328105"/>
            </a:xfrm>
          </p:grpSpPr>
          <p:sp>
            <p:nvSpPr>
              <p:cNvPr id="1288" name="Google Shape;1288;p3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 name="Google Shape;1289;p30"/>
              <p:cNvGrpSpPr/>
              <p:nvPr/>
            </p:nvGrpSpPr>
            <p:grpSpPr>
              <a:xfrm>
                <a:off x="783960" y="4261704"/>
                <a:ext cx="518269" cy="328105"/>
                <a:chOff x="783960" y="4261704"/>
                <a:chExt cx="518269" cy="328105"/>
              </a:xfrm>
            </p:grpSpPr>
            <p:sp>
              <p:nvSpPr>
                <p:cNvPr id="1290" name="Google Shape;1290;p3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4" name="Google Shape;1294;p30"/>
            <p:cNvGrpSpPr/>
            <p:nvPr/>
          </p:nvGrpSpPr>
          <p:grpSpPr>
            <a:xfrm>
              <a:off x="8682758" y="1527568"/>
              <a:ext cx="232368" cy="974453"/>
              <a:chOff x="2546733" y="2525280"/>
              <a:chExt cx="232368" cy="974453"/>
            </a:xfrm>
          </p:grpSpPr>
          <p:sp>
            <p:nvSpPr>
              <p:cNvPr id="1295" name="Google Shape;1295;p30"/>
              <p:cNvSpPr/>
              <p:nvPr/>
            </p:nvSpPr>
            <p:spPr>
              <a:xfrm>
                <a:off x="2688157" y="252528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0"/>
              <p:cNvSpPr/>
              <p:nvPr/>
            </p:nvSpPr>
            <p:spPr>
              <a:xfrm>
                <a:off x="2688157" y="270789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0"/>
              <p:cNvSpPr/>
              <p:nvPr/>
            </p:nvSpPr>
            <p:spPr>
              <a:xfrm>
                <a:off x="2688157" y="289050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0"/>
              <p:cNvSpPr/>
              <p:nvPr/>
            </p:nvSpPr>
            <p:spPr>
              <a:xfrm>
                <a:off x="2546733" y="2525280"/>
                <a:ext cx="91712" cy="91712"/>
              </a:xfrm>
              <a:custGeom>
                <a:avLst/>
                <a:gdLst/>
                <a:ahLst/>
                <a:cxnLst/>
                <a:rect l="l" t="t" r="r" b="b"/>
                <a:pathLst>
                  <a:path w="3937" h="3937" extrusionOk="0">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0"/>
              <p:cNvSpPr/>
              <p:nvPr/>
            </p:nvSpPr>
            <p:spPr>
              <a:xfrm>
                <a:off x="2546733" y="270789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0"/>
              <p:cNvSpPr/>
              <p:nvPr/>
            </p:nvSpPr>
            <p:spPr>
              <a:xfrm>
                <a:off x="2546733" y="2889707"/>
                <a:ext cx="91712" cy="91712"/>
              </a:xfrm>
              <a:custGeom>
                <a:avLst/>
                <a:gdLst/>
                <a:ahLst/>
                <a:cxnLst/>
                <a:rect l="l" t="t" r="r" b="b"/>
                <a:pathLst>
                  <a:path w="3937" h="3937" extrusionOk="0">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0"/>
              <p:cNvSpPr/>
              <p:nvPr/>
            </p:nvSpPr>
            <p:spPr>
              <a:xfrm>
                <a:off x="2688157" y="3043571"/>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0"/>
              <p:cNvSpPr/>
              <p:nvPr/>
            </p:nvSpPr>
            <p:spPr>
              <a:xfrm>
                <a:off x="2688157" y="322538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0"/>
              <p:cNvSpPr/>
              <p:nvPr/>
            </p:nvSpPr>
            <p:spPr>
              <a:xfrm>
                <a:off x="2688157" y="340799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0"/>
              <p:cNvSpPr/>
              <p:nvPr/>
            </p:nvSpPr>
            <p:spPr>
              <a:xfrm>
                <a:off x="2546733" y="3043571"/>
                <a:ext cx="91712" cy="90944"/>
              </a:xfrm>
              <a:custGeom>
                <a:avLst/>
                <a:gdLst/>
                <a:ahLst/>
                <a:cxnLst/>
                <a:rect l="l" t="t" r="r" b="b"/>
                <a:pathLst>
                  <a:path w="3937" h="3904" extrusionOk="0">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0"/>
              <p:cNvSpPr/>
              <p:nvPr/>
            </p:nvSpPr>
            <p:spPr>
              <a:xfrm>
                <a:off x="2546733" y="3224620"/>
                <a:ext cx="91712" cy="91712"/>
              </a:xfrm>
              <a:custGeom>
                <a:avLst/>
                <a:gdLst/>
                <a:ahLst/>
                <a:cxnLst/>
                <a:rect l="l" t="t" r="r" b="b"/>
                <a:pathLst>
                  <a:path w="3937" h="3937" extrusionOk="0">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0"/>
              <p:cNvSpPr/>
              <p:nvPr/>
            </p:nvSpPr>
            <p:spPr>
              <a:xfrm>
                <a:off x="2546733" y="3407229"/>
                <a:ext cx="91712" cy="91712"/>
              </a:xfrm>
              <a:custGeom>
                <a:avLst/>
                <a:gdLst/>
                <a:ahLst/>
                <a:cxnLst/>
                <a:rect l="l" t="t" r="r" b="b"/>
                <a:pathLst>
                  <a:path w="3937" h="3937" extrusionOk="0">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30"/>
            <p:cNvGrpSpPr/>
            <p:nvPr/>
          </p:nvGrpSpPr>
          <p:grpSpPr>
            <a:xfrm>
              <a:off x="7931584" y="467609"/>
              <a:ext cx="648306" cy="649281"/>
              <a:chOff x="5022684" y="4300597"/>
              <a:chExt cx="648306" cy="649281"/>
            </a:xfrm>
          </p:grpSpPr>
          <p:sp>
            <p:nvSpPr>
              <p:cNvPr id="1308" name="Google Shape;1308;p30"/>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0"/>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0"/>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0"/>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0"/>
            <p:cNvSpPr/>
            <p:nvPr/>
          </p:nvSpPr>
          <p:spPr>
            <a:xfrm>
              <a:off x="4772155" y="4845647"/>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 name="Google Shape;1313;p30"/>
            <p:cNvGrpSpPr/>
            <p:nvPr/>
          </p:nvGrpSpPr>
          <p:grpSpPr>
            <a:xfrm>
              <a:off x="218646" y="488887"/>
              <a:ext cx="355724" cy="1888212"/>
              <a:chOff x="124471" y="1153724"/>
              <a:chExt cx="355724" cy="1888212"/>
            </a:xfrm>
          </p:grpSpPr>
          <p:sp>
            <p:nvSpPr>
              <p:cNvPr id="1314" name="Google Shape;1314;p30"/>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0"/>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0"/>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0"/>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0"/>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30"/>
            <p:cNvGrpSpPr/>
            <p:nvPr/>
          </p:nvGrpSpPr>
          <p:grpSpPr>
            <a:xfrm>
              <a:off x="313312" y="4328124"/>
              <a:ext cx="609540" cy="583574"/>
              <a:chOff x="3105300" y="593625"/>
              <a:chExt cx="256800" cy="245850"/>
            </a:xfrm>
          </p:grpSpPr>
          <p:sp>
            <p:nvSpPr>
              <p:cNvPr id="1320" name="Google Shape;1320;p30"/>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0"/>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0"/>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0"/>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sp>
        <p:nvSpPr>
          <p:cNvPr id="58" name="Google Shape;58;p3"/>
          <p:cNvSpPr txBox="1">
            <a:spLocks noGrp="1"/>
          </p:cNvSpPr>
          <p:nvPr>
            <p:ph type="title"/>
          </p:nvPr>
        </p:nvSpPr>
        <p:spPr>
          <a:xfrm>
            <a:off x="728363" y="2063200"/>
            <a:ext cx="3520200" cy="1541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solidFill>
                  <a:schemeClr val="accent1"/>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59" name="Google Shape;59;p3"/>
          <p:cNvSpPr txBox="1">
            <a:spLocks noGrp="1"/>
          </p:cNvSpPr>
          <p:nvPr>
            <p:ph type="title" idx="2" hasCustomPrompt="1"/>
          </p:nvPr>
        </p:nvSpPr>
        <p:spPr>
          <a:xfrm>
            <a:off x="1736363" y="1231507"/>
            <a:ext cx="1504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0" name="Google Shape;60;p3"/>
          <p:cNvSpPr txBox="1">
            <a:spLocks noGrp="1"/>
          </p:cNvSpPr>
          <p:nvPr>
            <p:ph type="subTitle" idx="1"/>
          </p:nvPr>
        </p:nvSpPr>
        <p:spPr>
          <a:xfrm>
            <a:off x="728363" y="3604718"/>
            <a:ext cx="3520200" cy="40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61" name="Google Shape;61;p3"/>
          <p:cNvGrpSpPr/>
          <p:nvPr/>
        </p:nvGrpSpPr>
        <p:grpSpPr>
          <a:xfrm>
            <a:off x="107062" y="345649"/>
            <a:ext cx="5576778" cy="4450078"/>
            <a:chOff x="107062" y="345649"/>
            <a:chExt cx="5576778" cy="4450078"/>
          </a:xfrm>
        </p:grpSpPr>
        <p:grpSp>
          <p:nvGrpSpPr>
            <p:cNvPr id="62" name="Google Shape;62;p3"/>
            <p:cNvGrpSpPr/>
            <p:nvPr/>
          </p:nvGrpSpPr>
          <p:grpSpPr>
            <a:xfrm>
              <a:off x="5035534" y="4146447"/>
              <a:ext cx="648306" cy="649281"/>
              <a:chOff x="5022684" y="4300597"/>
              <a:chExt cx="648306" cy="649281"/>
            </a:xfrm>
          </p:grpSpPr>
          <p:sp>
            <p:nvSpPr>
              <p:cNvPr id="63" name="Google Shape;63;p3"/>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198627" y="452709"/>
              <a:ext cx="232368" cy="973684"/>
              <a:chOff x="6656577" y="3252597"/>
              <a:chExt cx="232368" cy="973684"/>
            </a:xfrm>
          </p:grpSpPr>
          <p:sp>
            <p:nvSpPr>
              <p:cNvPr id="68" name="Google Shape;68;p3"/>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3"/>
            <p:cNvGrpSpPr/>
            <p:nvPr/>
          </p:nvGrpSpPr>
          <p:grpSpPr>
            <a:xfrm>
              <a:off x="107062" y="345649"/>
              <a:ext cx="4182177" cy="4176917"/>
              <a:chOff x="3047674" y="939549"/>
              <a:chExt cx="4182177" cy="4176917"/>
            </a:xfrm>
          </p:grpSpPr>
          <p:sp>
            <p:nvSpPr>
              <p:cNvPr id="81" name="Google Shape;81;p3"/>
              <p:cNvSpPr/>
              <p:nvPr/>
            </p:nvSpPr>
            <p:spPr>
              <a:xfrm>
                <a:off x="6974568" y="9395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6875033" y="10372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7074406" y="11813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656876" y="50307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533418" y="46849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047674" y="3856443"/>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3191437" y="3990978"/>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165635" y="3676741"/>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 name="Google Shape;89;p3"/>
          <p:cNvGrpSpPr/>
          <p:nvPr/>
        </p:nvGrpSpPr>
        <p:grpSpPr>
          <a:xfrm>
            <a:off x="3967105" y="-2089664"/>
            <a:ext cx="8043475" cy="8043475"/>
            <a:chOff x="1241175" y="-1300650"/>
            <a:chExt cx="8043475" cy="8043475"/>
          </a:xfrm>
        </p:grpSpPr>
        <p:sp>
          <p:nvSpPr>
            <p:cNvPr id="90" name="Google Shape;90;p3"/>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1324"/>
        <p:cNvGrpSpPr/>
        <p:nvPr/>
      </p:nvGrpSpPr>
      <p:grpSpPr>
        <a:xfrm>
          <a:off x="0" y="0"/>
          <a:ext cx="0" cy="0"/>
          <a:chOff x="0" y="0"/>
          <a:chExt cx="0" cy="0"/>
        </a:xfrm>
      </p:grpSpPr>
      <p:grpSp>
        <p:nvGrpSpPr>
          <p:cNvPr id="1325" name="Google Shape;1325;p31"/>
          <p:cNvGrpSpPr/>
          <p:nvPr/>
        </p:nvGrpSpPr>
        <p:grpSpPr>
          <a:xfrm>
            <a:off x="4800605" y="-2897864"/>
            <a:ext cx="8043475" cy="8043475"/>
            <a:chOff x="1241175" y="-1300650"/>
            <a:chExt cx="8043475" cy="8043475"/>
          </a:xfrm>
        </p:grpSpPr>
        <p:sp>
          <p:nvSpPr>
            <p:cNvPr id="1326" name="Google Shape;1326;p31"/>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1"/>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1"/>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1"/>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1"/>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1"/>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1"/>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31"/>
          <p:cNvGrpSpPr/>
          <p:nvPr/>
        </p:nvGrpSpPr>
        <p:grpSpPr>
          <a:xfrm>
            <a:off x="151608" y="193697"/>
            <a:ext cx="8393629" cy="4799168"/>
            <a:chOff x="151608" y="193697"/>
            <a:chExt cx="8393629" cy="4799168"/>
          </a:xfrm>
        </p:grpSpPr>
        <p:grpSp>
          <p:nvGrpSpPr>
            <p:cNvPr id="1334" name="Google Shape;1334;p31"/>
            <p:cNvGrpSpPr/>
            <p:nvPr/>
          </p:nvGrpSpPr>
          <p:grpSpPr>
            <a:xfrm>
              <a:off x="507337" y="193699"/>
              <a:ext cx="609540" cy="583574"/>
              <a:chOff x="3105300" y="593625"/>
              <a:chExt cx="256800" cy="245850"/>
            </a:xfrm>
          </p:grpSpPr>
          <p:sp>
            <p:nvSpPr>
              <p:cNvPr id="1335" name="Google Shape;1335;p31"/>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1"/>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1"/>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1"/>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31"/>
            <p:cNvGrpSpPr/>
            <p:nvPr/>
          </p:nvGrpSpPr>
          <p:grpSpPr>
            <a:xfrm>
              <a:off x="7913328" y="1157702"/>
              <a:ext cx="631910" cy="457789"/>
              <a:chOff x="691339" y="-641130"/>
              <a:chExt cx="254310" cy="184228"/>
            </a:xfrm>
          </p:grpSpPr>
          <p:sp>
            <p:nvSpPr>
              <p:cNvPr id="1340" name="Google Shape;1340;p31"/>
              <p:cNvSpPr/>
              <p:nvPr/>
            </p:nvSpPr>
            <p:spPr>
              <a:xfrm>
                <a:off x="888549" y="-641130"/>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1"/>
              <p:cNvSpPr/>
              <p:nvPr/>
            </p:nvSpPr>
            <p:spPr>
              <a:xfrm>
                <a:off x="691339" y="-590527"/>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1"/>
              <p:cNvSpPr/>
              <p:nvPr/>
            </p:nvSpPr>
            <p:spPr>
              <a:xfrm>
                <a:off x="753639" y="-528252"/>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31"/>
            <p:cNvGrpSpPr/>
            <p:nvPr/>
          </p:nvGrpSpPr>
          <p:grpSpPr>
            <a:xfrm>
              <a:off x="342634" y="4343584"/>
              <a:ext cx="648306" cy="649281"/>
              <a:chOff x="5022684" y="4300597"/>
              <a:chExt cx="648306" cy="649281"/>
            </a:xfrm>
          </p:grpSpPr>
          <p:sp>
            <p:nvSpPr>
              <p:cNvPr id="1344" name="Google Shape;1344;p31"/>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1"/>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1"/>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1"/>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 name="Google Shape;1348;p31"/>
            <p:cNvSpPr/>
            <p:nvPr/>
          </p:nvSpPr>
          <p:spPr>
            <a:xfrm>
              <a:off x="7913330" y="193697"/>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31"/>
            <p:cNvGrpSpPr/>
            <p:nvPr/>
          </p:nvGrpSpPr>
          <p:grpSpPr>
            <a:xfrm>
              <a:off x="151608" y="1402587"/>
              <a:ext cx="355724" cy="1888212"/>
              <a:chOff x="124471" y="1153724"/>
              <a:chExt cx="355724" cy="1888212"/>
            </a:xfrm>
          </p:grpSpPr>
          <p:sp>
            <p:nvSpPr>
              <p:cNvPr id="1350" name="Google Shape;1350;p31"/>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1"/>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1"/>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1"/>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1"/>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31"/>
            <p:cNvGrpSpPr/>
            <p:nvPr/>
          </p:nvGrpSpPr>
          <p:grpSpPr>
            <a:xfrm>
              <a:off x="5669774" y="4743018"/>
              <a:ext cx="229483" cy="220256"/>
              <a:chOff x="250712" y="2821681"/>
              <a:chExt cx="229483" cy="220256"/>
            </a:xfrm>
          </p:grpSpPr>
          <p:sp>
            <p:nvSpPr>
              <p:cNvPr id="1356" name="Google Shape;1356;p31"/>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1"/>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8" name="Google Shape;1358;p31"/>
          <p:cNvGrpSpPr/>
          <p:nvPr/>
        </p:nvGrpSpPr>
        <p:grpSpPr>
          <a:xfrm>
            <a:off x="8758502" y="3301184"/>
            <a:ext cx="232368" cy="973684"/>
            <a:chOff x="6656577" y="3252597"/>
            <a:chExt cx="232368" cy="973684"/>
          </a:xfrm>
        </p:grpSpPr>
        <p:sp>
          <p:nvSpPr>
            <p:cNvPr id="1359" name="Google Shape;1359;p31"/>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1"/>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1"/>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1"/>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1"/>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1"/>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1"/>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1"/>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1"/>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1"/>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1"/>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1"/>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7"/>
        <p:cNvGrpSpPr/>
        <p:nvPr/>
      </p:nvGrpSpPr>
      <p:grpSpPr>
        <a:xfrm>
          <a:off x="0" y="0"/>
          <a:ext cx="0" cy="0"/>
          <a:chOff x="0" y="0"/>
          <a:chExt cx="0" cy="0"/>
        </a:xfrm>
      </p:grpSpPr>
      <p:sp>
        <p:nvSpPr>
          <p:cNvPr id="98" name="Google Shape;98;p4"/>
          <p:cNvSpPr txBox="1">
            <a:spLocks noGrp="1"/>
          </p:cNvSpPr>
          <p:nvPr>
            <p:ph type="title"/>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9" name="Google Shape;99;p4"/>
          <p:cNvSpPr txBox="1">
            <a:spLocks noGrp="1"/>
          </p:cNvSpPr>
          <p:nvPr>
            <p:ph type="body" idx="1"/>
          </p:nvPr>
        </p:nvSpPr>
        <p:spPr>
          <a:xfrm>
            <a:off x="720000" y="1215750"/>
            <a:ext cx="7704000" cy="478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lvl1pPr>
            <a:lvl2pPr marL="914400" lvl="1" indent="-304800" rtl="0">
              <a:lnSpc>
                <a:spcPct val="115000"/>
              </a:lnSpc>
              <a:spcBef>
                <a:spcPts val="0"/>
              </a:spcBef>
              <a:spcAft>
                <a:spcPts val="0"/>
              </a:spcAft>
              <a:buSzPts val="1200"/>
              <a:buFont typeface="Roboto Condensed Light"/>
              <a:buAutoNum type="alphaLcPeriod"/>
              <a:defRPr/>
            </a:lvl2pPr>
            <a:lvl3pPr marL="1371600" lvl="2" indent="-304800" rtl="0">
              <a:lnSpc>
                <a:spcPct val="115000"/>
              </a:lnSpc>
              <a:spcBef>
                <a:spcPts val="0"/>
              </a:spcBef>
              <a:spcAft>
                <a:spcPts val="0"/>
              </a:spcAft>
              <a:buSzPts val="1200"/>
              <a:buFont typeface="Roboto Condensed Light"/>
              <a:buAutoNum type="romanLcPeriod"/>
              <a:defRPr/>
            </a:lvl3pPr>
            <a:lvl4pPr marL="1828800" lvl="3" indent="-304800" rtl="0">
              <a:lnSpc>
                <a:spcPct val="115000"/>
              </a:lnSpc>
              <a:spcBef>
                <a:spcPts val="0"/>
              </a:spcBef>
              <a:spcAft>
                <a:spcPts val="0"/>
              </a:spcAft>
              <a:buSzPts val="1200"/>
              <a:buFont typeface="Roboto Condensed Light"/>
              <a:buAutoNum type="arabicPeriod"/>
              <a:defRPr/>
            </a:lvl4pPr>
            <a:lvl5pPr marL="2286000" lvl="4" indent="-304800" rtl="0">
              <a:lnSpc>
                <a:spcPct val="115000"/>
              </a:lnSpc>
              <a:spcBef>
                <a:spcPts val="0"/>
              </a:spcBef>
              <a:spcAft>
                <a:spcPts val="0"/>
              </a:spcAft>
              <a:buSzPts val="1200"/>
              <a:buFont typeface="Roboto Condensed Light"/>
              <a:buAutoNum type="alphaLcPeriod"/>
              <a:defRPr/>
            </a:lvl5pPr>
            <a:lvl6pPr marL="2743200" lvl="5" indent="-304800" rtl="0">
              <a:lnSpc>
                <a:spcPct val="115000"/>
              </a:lnSpc>
              <a:spcBef>
                <a:spcPts val="0"/>
              </a:spcBef>
              <a:spcAft>
                <a:spcPts val="0"/>
              </a:spcAft>
              <a:buSzPts val="1200"/>
              <a:buFont typeface="Roboto Condensed Light"/>
              <a:buAutoNum type="romanLcPeriod"/>
              <a:defRPr/>
            </a:lvl6pPr>
            <a:lvl7pPr marL="3200400" lvl="6" indent="-304800" rtl="0">
              <a:lnSpc>
                <a:spcPct val="115000"/>
              </a:lnSpc>
              <a:spcBef>
                <a:spcPts val="0"/>
              </a:spcBef>
              <a:spcAft>
                <a:spcPts val="0"/>
              </a:spcAft>
              <a:buSzPts val="1200"/>
              <a:buFont typeface="Roboto Condensed Light"/>
              <a:buAutoNum type="arabicPeriod"/>
              <a:defRPr/>
            </a:lvl7pPr>
            <a:lvl8pPr marL="3657600" lvl="7" indent="-304800" rtl="0">
              <a:lnSpc>
                <a:spcPct val="115000"/>
              </a:lnSpc>
              <a:spcBef>
                <a:spcPts val="0"/>
              </a:spcBef>
              <a:spcAft>
                <a:spcPts val="0"/>
              </a:spcAft>
              <a:buSzPts val="1200"/>
              <a:buFont typeface="Roboto Condensed Light"/>
              <a:buAutoNum type="alphaLcPeriod"/>
              <a:defRPr/>
            </a:lvl8pPr>
            <a:lvl9pPr marL="4114800" lvl="8" indent="-304800" rtl="0">
              <a:lnSpc>
                <a:spcPct val="115000"/>
              </a:lnSpc>
              <a:spcBef>
                <a:spcPts val="0"/>
              </a:spcBef>
              <a:spcAft>
                <a:spcPts val="0"/>
              </a:spcAft>
              <a:buSzPts val="1200"/>
              <a:buFont typeface="Roboto Condensed Light"/>
              <a:buAutoNum type="romanLcPeriod"/>
              <a:defRPr/>
            </a:lvl9pPr>
          </a:lstStyle>
          <a:p>
            <a:endParaRPr/>
          </a:p>
        </p:txBody>
      </p:sp>
      <p:grpSp>
        <p:nvGrpSpPr>
          <p:cNvPr id="100" name="Google Shape;100;p4"/>
          <p:cNvGrpSpPr/>
          <p:nvPr/>
        </p:nvGrpSpPr>
        <p:grpSpPr>
          <a:xfrm>
            <a:off x="4906538" y="-5017475"/>
            <a:ext cx="8043475" cy="8043475"/>
            <a:chOff x="1241175" y="-1300650"/>
            <a:chExt cx="8043475" cy="8043475"/>
          </a:xfrm>
        </p:grpSpPr>
        <p:sp>
          <p:nvSpPr>
            <p:cNvPr id="101" name="Google Shape;101;p4"/>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108;p4"/>
          <p:cNvGrpSpPr/>
          <p:nvPr/>
        </p:nvGrpSpPr>
        <p:grpSpPr>
          <a:xfrm>
            <a:off x="551187" y="193699"/>
            <a:ext cx="609540" cy="583574"/>
            <a:chOff x="3105300" y="593625"/>
            <a:chExt cx="256800" cy="245850"/>
          </a:xfrm>
        </p:grpSpPr>
        <p:sp>
          <p:nvSpPr>
            <p:cNvPr id="109" name="Google Shape;109;p4"/>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4"/>
          <p:cNvGrpSpPr/>
          <p:nvPr/>
        </p:nvGrpSpPr>
        <p:grpSpPr>
          <a:xfrm>
            <a:off x="152128" y="4457102"/>
            <a:ext cx="631910" cy="457789"/>
            <a:chOff x="855125" y="679497"/>
            <a:chExt cx="254310" cy="184228"/>
          </a:xfrm>
        </p:grpSpPr>
        <p:sp>
          <p:nvSpPr>
            <p:cNvPr id="114" name="Google Shape;114;p4"/>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4"/>
          <p:cNvGrpSpPr/>
          <p:nvPr/>
        </p:nvGrpSpPr>
        <p:grpSpPr>
          <a:xfrm>
            <a:off x="4175362" y="164749"/>
            <a:ext cx="4700260" cy="4838912"/>
            <a:chOff x="2422424" y="393649"/>
            <a:chExt cx="4700260" cy="4838912"/>
          </a:xfrm>
        </p:grpSpPr>
        <p:sp>
          <p:nvSpPr>
            <p:cNvPr id="118" name="Google Shape;118;p4"/>
            <p:cNvSpPr/>
            <p:nvPr/>
          </p:nvSpPr>
          <p:spPr>
            <a:xfrm>
              <a:off x="6778918" y="3936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6679383" y="4913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6878756" y="6354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7037876" y="48021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6914418" y="44563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2422424" y="5163443"/>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6778912" y="4687991"/>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rot="-5400000">
              <a:off x="2540385" y="4983741"/>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6"/>
        <p:cNvGrpSpPr/>
        <p:nvPr/>
      </p:nvGrpSpPr>
      <p:grpSpPr>
        <a:xfrm>
          <a:off x="0" y="0"/>
          <a:ext cx="0" cy="0"/>
          <a:chOff x="0" y="0"/>
          <a:chExt cx="0" cy="0"/>
        </a:xfrm>
      </p:grpSpPr>
      <p:sp>
        <p:nvSpPr>
          <p:cNvPr id="127" name="Google Shape;127;p5"/>
          <p:cNvSpPr txBox="1">
            <a:spLocks noGrp="1"/>
          </p:cNvSpPr>
          <p:nvPr>
            <p:ph type="title"/>
          </p:nvPr>
        </p:nvSpPr>
        <p:spPr>
          <a:xfrm>
            <a:off x="713100" y="1260275"/>
            <a:ext cx="3535500" cy="558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200"/>
              <a:buNone/>
              <a:defRPr sz="2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8" name="Google Shape;128;p5"/>
          <p:cNvSpPr txBox="1">
            <a:spLocks noGrp="1"/>
          </p:cNvSpPr>
          <p:nvPr>
            <p:ph type="title" idx="2"/>
          </p:nvPr>
        </p:nvSpPr>
        <p:spPr>
          <a:xfrm>
            <a:off x="4895400" y="3195079"/>
            <a:ext cx="3535500" cy="5589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200"/>
              <a:buNone/>
              <a:defRPr sz="2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9" name="Google Shape;129;p5"/>
          <p:cNvSpPr txBox="1">
            <a:spLocks noGrp="1"/>
          </p:cNvSpPr>
          <p:nvPr>
            <p:ph type="subTitle" idx="1"/>
          </p:nvPr>
        </p:nvSpPr>
        <p:spPr>
          <a:xfrm>
            <a:off x="4895400" y="3753979"/>
            <a:ext cx="3535500" cy="68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0" name="Google Shape;130;p5"/>
          <p:cNvSpPr txBox="1">
            <a:spLocks noGrp="1"/>
          </p:cNvSpPr>
          <p:nvPr>
            <p:ph type="subTitle" idx="3"/>
          </p:nvPr>
        </p:nvSpPr>
        <p:spPr>
          <a:xfrm>
            <a:off x="713100" y="1819175"/>
            <a:ext cx="3535500" cy="689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1" name="Google Shape;131;p5"/>
          <p:cNvSpPr txBox="1">
            <a:spLocks noGrp="1"/>
          </p:cNvSpPr>
          <p:nvPr>
            <p:ph type="title" idx="4"/>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2" name="Google Shape;132;p5"/>
          <p:cNvGrpSpPr/>
          <p:nvPr/>
        </p:nvGrpSpPr>
        <p:grpSpPr>
          <a:xfrm>
            <a:off x="4800605" y="-2897864"/>
            <a:ext cx="8043475" cy="8043475"/>
            <a:chOff x="1241175" y="-1300650"/>
            <a:chExt cx="8043475" cy="8043475"/>
          </a:xfrm>
        </p:grpSpPr>
        <p:sp>
          <p:nvSpPr>
            <p:cNvPr id="133" name="Google Shape;133;p5"/>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5"/>
          <p:cNvGrpSpPr/>
          <p:nvPr/>
        </p:nvGrpSpPr>
        <p:grpSpPr>
          <a:xfrm>
            <a:off x="220727" y="193699"/>
            <a:ext cx="8725138" cy="4796141"/>
            <a:chOff x="220727" y="193699"/>
            <a:chExt cx="8725138" cy="4796141"/>
          </a:xfrm>
        </p:grpSpPr>
        <p:grpSp>
          <p:nvGrpSpPr>
            <p:cNvPr id="141" name="Google Shape;141;p5"/>
            <p:cNvGrpSpPr/>
            <p:nvPr/>
          </p:nvGrpSpPr>
          <p:grpSpPr>
            <a:xfrm>
              <a:off x="551187" y="193699"/>
              <a:ext cx="609540" cy="583574"/>
              <a:chOff x="3105300" y="593625"/>
              <a:chExt cx="256800" cy="245850"/>
            </a:xfrm>
          </p:grpSpPr>
          <p:sp>
            <p:nvSpPr>
              <p:cNvPr id="142" name="Google Shape;142;p5"/>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5"/>
            <p:cNvGrpSpPr/>
            <p:nvPr/>
          </p:nvGrpSpPr>
          <p:grpSpPr>
            <a:xfrm>
              <a:off x="610153" y="4251902"/>
              <a:ext cx="631910" cy="457789"/>
              <a:chOff x="855125" y="679497"/>
              <a:chExt cx="254310" cy="184228"/>
            </a:xfrm>
          </p:grpSpPr>
          <p:sp>
            <p:nvSpPr>
              <p:cNvPr id="147" name="Google Shape;147;p5"/>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5"/>
            <p:cNvGrpSpPr/>
            <p:nvPr/>
          </p:nvGrpSpPr>
          <p:grpSpPr>
            <a:xfrm>
              <a:off x="8297559" y="4340559"/>
              <a:ext cx="648306" cy="649281"/>
              <a:chOff x="5022684" y="4300597"/>
              <a:chExt cx="648306" cy="649281"/>
            </a:xfrm>
          </p:grpSpPr>
          <p:sp>
            <p:nvSpPr>
              <p:cNvPr id="151" name="Google Shape;151;p5"/>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5"/>
            <p:cNvGrpSpPr/>
            <p:nvPr/>
          </p:nvGrpSpPr>
          <p:grpSpPr>
            <a:xfrm>
              <a:off x="7250460" y="1777966"/>
              <a:ext cx="365869" cy="328105"/>
              <a:chOff x="7194285" y="1228366"/>
              <a:chExt cx="365869" cy="328105"/>
            </a:xfrm>
          </p:grpSpPr>
          <p:sp>
            <p:nvSpPr>
              <p:cNvPr id="156" name="Google Shape;156;p5"/>
              <p:cNvSpPr/>
              <p:nvPr/>
            </p:nvSpPr>
            <p:spPr>
              <a:xfrm>
                <a:off x="7474434" y="1291960"/>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7315920" y="1470723"/>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7293820" y="1228366"/>
                <a:ext cx="15691" cy="213817"/>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7194285" y="1326989"/>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 name="Google Shape;160;p5"/>
            <p:cNvSpPr/>
            <p:nvPr/>
          </p:nvSpPr>
          <p:spPr>
            <a:xfrm>
              <a:off x="1471030" y="4060597"/>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161;p5"/>
            <p:cNvGrpSpPr/>
            <p:nvPr/>
          </p:nvGrpSpPr>
          <p:grpSpPr>
            <a:xfrm>
              <a:off x="8566483" y="404987"/>
              <a:ext cx="355724" cy="1888212"/>
              <a:chOff x="124471" y="1153724"/>
              <a:chExt cx="355724" cy="1888212"/>
            </a:xfrm>
          </p:grpSpPr>
          <p:sp>
            <p:nvSpPr>
              <p:cNvPr id="162" name="Google Shape;162;p5"/>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5"/>
            <p:cNvGrpSpPr/>
            <p:nvPr/>
          </p:nvGrpSpPr>
          <p:grpSpPr>
            <a:xfrm>
              <a:off x="220727" y="2508884"/>
              <a:ext cx="232368" cy="973684"/>
              <a:chOff x="6656577" y="3252597"/>
              <a:chExt cx="232368" cy="973684"/>
            </a:xfrm>
          </p:grpSpPr>
          <p:sp>
            <p:nvSpPr>
              <p:cNvPr id="168" name="Google Shape;168;p5"/>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0"/>
        <p:cNvGrpSpPr/>
        <p:nvPr/>
      </p:nvGrpSpPr>
      <p:grpSpPr>
        <a:xfrm>
          <a:off x="0" y="0"/>
          <a:ext cx="0" cy="0"/>
          <a:chOff x="0" y="0"/>
          <a:chExt cx="0" cy="0"/>
        </a:xfrm>
      </p:grpSpPr>
      <p:sp>
        <p:nvSpPr>
          <p:cNvPr id="181" name="Google Shape;181;p6"/>
          <p:cNvSpPr txBox="1">
            <a:spLocks noGrp="1"/>
          </p:cNvSpPr>
          <p:nvPr>
            <p:ph type="title"/>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2" name="Google Shape;182;p6"/>
          <p:cNvGrpSpPr/>
          <p:nvPr/>
        </p:nvGrpSpPr>
        <p:grpSpPr>
          <a:xfrm>
            <a:off x="4800605" y="-2897864"/>
            <a:ext cx="8043475" cy="8043475"/>
            <a:chOff x="1241175" y="-1300650"/>
            <a:chExt cx="8043475" cy="8043475"/>
          </a:xfrm>
        </p:grpSpPr>
        <p:sp>
          <p:nvSpPr>
            <p:cNvPr id="183" name="Google Shape;183;p6"/>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190;p6"/>
          <p:cNvGrpSpPr/>
          <p:nvPr/>
        </p:nvGrpSpPr>
        <p:grpSpPr>
          <a:xfrm>
            <a:off x="149053" y="4565252"/>
            <a:ext cx="631910" cy="457789"/>
            <a:chOff x="855125" y="679497"/>
            <a:chExt cx="254310" cy="184228"/>
          </a:xfrm>
        </p:grpSpPr>
        <p:sp>
          <p:nvSpPr>
            <p:cNvPr id="191" name="Google Shape;191;p6"/>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6"/>
          <p:cNvGrpSpPr/>
          <p:nvPr/>
        </p:nvGrpSpPr>
        <p:grpSpPr>
          <a:xfrm>
            <a:off x="8566487" y="4536452"/>
            <a:ext cx="482553" cy="515376"/>
            <a:chOff x="5188437" y="4434502"/>
            <a:chExt cx="482553" cy="515376"/>
          </a:xfrm>
        </p:grpSpPr>
        <p:sp>
          <p:nvSpPr>
            <p:cNvPr id="195" name="Google Shape;195;p6"/>
            <p:cNvSpPr/>
            <p:nvPr/>
          </p:nvSpPr>
          <p:spPr>
            <a:xfrm>
              <a:off x="5188437" y="47118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6"/>
          <p:cNvGrpSpPr/>
          <p:nvPr/>
        </p:nvGrpSpPr>
        <p:grpSpPr>
          <a:xfrm>
            <a:off x="8566483" y="404987"/>
            <a:ext cx="355724" cy="1888212"/>
            <a:chOff x="124471" y="1153724"/>
            <a:chExt cx="355724" cy="1888212"/>
          </a:xfrm>
        </p:grpSpPr>
        <p:sp>
          <p:nvSpPr>
            <p:cNvPr id="199" name="Google Shape;199;p6"/>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6"/>
          <p:cNvGrpSpPr/>
          <p:nvPr/>
        </p:nvGrpSpPr>
        <p:grpSpPr>
          <a:xfrm>
            <a:off x="149052" y="264134"/>
            <a:ext cx="232368" cy="973684"/>
            <a:chOff x="6656577" y="3252597"/>
            <a:chExt cx="232368" cy="973684"/>
          </a:xfrm>
        </p:grpSpPr>
        <p:sp>
          <p:nvSpPr>
            <p:cNvPr id="205" name="Google Shape;205;p6"/>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6"/>
          <p:cNvGrpSpPr/>
          <p:nvPr/>
        </p:nvGrpSpPr>
        <p:grpSpPr>
          <a:xfrm>
            <a:off x="7173812" y="193699"/>
            <a:ext cx="609540" cy="583574"/>
            <a:chOff x="3105300" y="593625"/>
            <a:chExt cx="256800" cy="245850"/>
          </a:xfrm>
        </p:grpSpPr>
        <p:sp>
          <p:nvSpPr>
            <p:cNvPr id="218" name="Google Shape;218;p6"/>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2"/>
        <p:cNvGrpSpPr/>
        <p:nvPr/>
      </p:nvGrpSpPr>
      <p:grpSpPr>
        <a:xfrm>
          <a:off x="0" y="0"/>
          <a:ext cx="0" cy="0"/>
          <a:chOff x="0" y="0"/>
          <a:chExt cx="0" cy="0"/>
        </a:xfrm>
      </p:grpSpPr>
      <p:sp>
        <p:nvSpPr>
          <p:cNvPr id="223" name="Google Shape;223;p7"/>
          <p:cNvSpPr txBox="1">
            <a:spLocks noGrp="1"/>
          </p:cNvSpPr>
          <p:nvPr>
            <p:ph type="body" idx="1"/>
          </p:nvPr>
        </p:nvSpPr>
        <p:spPr>
          <a:xfrm>
            <a:off x="4419600" y="1340893"/>
            <a:ext cx="3858900" cy="2616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accent1"/>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24" name="Google Shape;224;p7"/>
          <p:cNvSpPr txBox="1">
            <a:spLocks noGrp="1"/>
          </p:cNvSpPr>
          <p:nvPr>
            <p:ph type="title"/>
          </p:nvPr>
        </p:nvSpPr>
        <p:spPr>
          <a:xfrm>
            <a:off x="713100" y="2012175"/>
            <a:ext cx="2755200" cy="1047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25" name="Google Shape;225;p7"/>
          <p:cNvGrpSpPr/>
          <p:nvPr/>
        </p:nvGrpSpPr>
        <p:grpSpPr>
          <a:xfrm>
            <a:off x="4846105" y="-5016964"/>
            <a:ext cx="8043475" cy="8043475"/>
            <a:chOff x="1241175" y="-1300650"/>
            <a:chExt cx="8043475" cy="8043475"/>
          </a:xfrm>
        </p:grpSpPr>
        <p:sp>
          <p:nvSpPr>
            <p:cNvPr id="226" name="Google Shape;226;p7"/>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7"/>
          <p:cNvGrpSpPr/>
          <p:nvPr/>
        </p:nvGrpSpPr>
        <p:grpSpPr>
          <a:xfrm>
            <a:off x="280137" y="93801"/>
            <a:ext cx="8677908" cy="4873927"/>
            <a:chOff x="280137" y="93801"/>
            <a:chExt cx="8677908" cy="4873927"/>
          </a:xfrm>
        </p:grpSpPr>
        <p:sp>
          <p:nvSpPr>
            <p:cNvPr id="234" name="Google Shape;234;p7"/>
            <p:cNvSpPr/>
            <p:nvPr/>
          </p:nvSpPr>
          <p:spPr>
            <a:xfrm>
              <a:off x="7601469" y="93801"/>
              <a:ext cx="462359" cy="462382"/>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7"/>
            <p:cNvGrpSpPr/>
            <p:nvPr/>
          </p:nvGrpSpPr>
          <p:grpSpPr>
            <a:xfrm>
              <a:off x="4632210" y="228066"/>
              <a:ext cx="365869" cy="328105"/>
              <a:chOff x="7194285" y="1228366"/>
              <a:chExt cx="365869" cy="328105"/>
            </a:xfrm>
          </p:grpSpPr>
          <p:sp>
            <p:nvSpPr>
              <p:cNvPr id="236" name="Google Shape;236;p7"/>
              <p:cNvSpPr/>
              <p:nvPr/>
            </p:nvSpPr>
            <p:spPr>
              <a:xfrm>
                <a:off x="7474434" y="1291960"/>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7315920" y="1470723"/>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7293820" y="1228366"/>
                <a:ext cx="15691" cy="213817"/>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7194285" y="1326989"/>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7"/>
            <p:cNvSpPr/>
            <p:nvPr/>
          </p:nvSpPr>
          <p:spPr>
            <a:xfrm>
              <a:off x="860780" y="296472"/>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7"/>
            <p:cNvGrpSpPr/>
            <p:nvPr/>
          </p:nvGrpSpPr>
          <p:grpSpPr>
            <a:xfrm>
              <a:off x="8602321" y="2462062"/>
              <a:ext cx="355724" cy="1888212"/>
              <a:chOff x="124471" y="1153724"/>
              <a:chExt cx="355724" cy="1888212"/>
            </a:xfrm>
          </p:grpSpPr>
          <p:sp>
            <p:nvSpPr>
              <p:cNvPr id="242" name="Google Shape;242;p7"/>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7"/>
            <p:cNvGrpSpPr/>
            <p:nvPr/>
          </p:nvGrpSpPr>
          <p:grpSpPr>
            <a:xfrm>
              <a:off x="280137" y="1059674"/>
              <a:ext cx="609540" cy="583574"/>
              <a:chOff x="3105300" y="593625"/>
              <a:chExt cx="256800" cy="245850"/>
            </a:xfrm>
          </p:grpSpPr>
          <p:sp>
            <p:nvSpPr>
              <p:cNvPr id="248" name="Google Shape;248;p7"/>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7"/>
            <p:cNvGrpSpPr/>
            <p:nvPr/>
          </p:nvGrpSpPr>
          <p:grpSpPr>
            <a:xfrm>
              <a:off x="488778" y="4452227"/>
              <a:ext cx="631910" cy="457789"/>
              <a:chOff x="855125" y="679497"/>
              <a:chExt cx="254310" cy="184228"/>
            </a:xfrm>
          </p:grpSpPr>
          <p:sp>
            <p:nvSpPr>
              <p:cNvPr id="253" name="Google Shape;253;p7"/>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7"/>
            <p:cNvGrpSpPr/>
            <p:nvPr/>
          </p:nvGrpSpPr>
          <p:grpSpPr>
            <a:xfrm>
              <a:off x="7450012" y="4632477"/>
              <a:ext cx="456233" cy="335252"/>
              <a:chOff x="8353512" y="4107552"/>
              <a:chExt cx="456233" cy="335252"/>
            </a:xfrm>
          </p:grpSpPr>
          <p:sp>
            <p:nvSpPr>
              <p:cNvPr id="257" name="Google Shape;257;p7"/>
              <p:cNvSpPr/>
              <p:nvPr/>
            </p:nvSpPr>
            <p:spPr>
              <a:xfrm>
                <a:off x="8353512" y="4162027"/>
                <a:ext cx="159778" cy="158864"/>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8452315" y="4256216"/>
                <a:ext cx="185655" cy="186587"/>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8616710" y="4107552"/>
                <a:ext cx="193035" cy="193045"/>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0"/>
        <p:cNvGrpSpPr/>
        <p:nvPr/>
      </p:nvGrpSpPr>
      <p:grpSpPr>
        <a:xfrm>
          <a:off x="0" y="0"/>
          <a:ext cx="0" cy="0"/>
          <a:chOff x="0" y="0"/>
          <a:chExt cx="0" cy="0"/>
        </a:xfrm>
      </p:grpSpPr>
      <p:sp>
        <p:nvSpPr>
          <p:cNvPr id="261" name="Google Shape;261;p8"/>
          <p:cNvSpPr txBox="1">
            <a:spLocks noGrp="1"/>
          </p:cNvSpPr>
          <p:nvPr>
            <p:ph type="title"/>
          </p:nvPr>
        </p:nvSpPr>
        <p:spPr>
          <a:xfrm>
            <a:off x="2447100" y="662625"/>
            <a:ext cx="5983800" cy="25293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SzPts val="4800"/>
              <a:buNone/>
              <a:defRPr sz="7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62" name="Google Shape;262;p8"/>
          <p:cNvGrpSpPr/>
          <p:nvPr/>
        </p:nvGrpSpPr>
        <p:grpSpPr>
          <a:xfrm>
            <a:off x="3963663" y="-2091225"/>
            <a:ext cx="8043475" cy="8043475"/>
            <a:chOff x="1241175" y="-1300650"/>
            <a:chExt cx="8043475" cy="8043475"/>
          </a:xfrm>
        </p:grpSpPr>
        <p:sp>
          <p:nvSpPr>
            <p:cNvPr id="263" name="Google Shape;263;p8"/>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8"/>
          <p:cNvGrpSpPr/>
          <p:nvPr/>
        </p:nvGrpSpPr>
        <p:grpSpPr>
          <a:xfrm>
            <a:off x="551187" y="193699"/>
            <a:ext cx="609540" cy="583574"/>
            <a:chOff x="3105300" y="593625"/>
            <a:chExt cx="256800" cy="245850"/>
          </a:xfrm>
        </p:grpSpPr>
        <p:sp>
          <p:nvSpPr>
            <p:cNvPr id="271" name="Google Shape;271;p8"/>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8"/>
          <p:cNvGrpSpPr/>
          <p:nvPr/>
        </p:nvGrpSpPr>
        <p:grpSpPr>
          <a:xfrm>
            <a:off x="8184044" y="317575"/>
            <a:ext cx="498706" cy="477465"/>
            <a:chOff x="3105300" y="593625"/>
            <a:chExt cx="256800" cy="245850"/>
          </a:xfrm>
        </p:grpSpPr>
        <p:sp>
          <p:nvSpPr>
            <p:cNvPr id="276" name="Google Shape;276;p8"/>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8"/>
          <p:cNvGrpSpPr/>
          <p:nvPr/>
        </p:nvGrpSpPr>
        <p:grpSpPr>
          <a:xfrm>
            <a:off x="8353512" y="4107552"/>
            <a:ext cx="456233" cy="335252"/>
            <a:chOff x="8353512" y="4107552"/>
            <a:chExt cx="456233" cy="335252"/>
          </a:xfrm>
        </p:grpSpPr>
        <p:sp>
          <p:nvSpPr>
            <p:cNvPr id="281" name="Google Shape;281;p8"/>
            <p:cNvSpPr/>
            <p:nvPr/>
          </p:nvSpPr>
          <p:spPr>
            <a:xfrm>
              <a:off x="8353512" y="4162027"/>
              <a:ext cx="159778" cy="158864"/>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8452315" y="4256216"/>
              <a:ext cx="185655" cy="186587"/>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8616710" y="4107552"/>
              <a:ext cx="193035" cy="193045"/>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8"/>
          <p:cNvGrpSpPr/>
          <p:nvPr/>
        </p:nvGrpSpPr>
        <p:grpSpPr>
          <a:xfrm>
            <a:off x="4713835" y="193704"/>
            <a:ext cx="518269" cy="328105"/>
            <a:chOff x="783960" y="4261704"/>
            <a:chExt cx="518269" cy="328105"/>
          </a:xfrm>
        </p:grpSpPr>
        <p:sp>
          <p:nvSpPr>
            <p:cNvPr id="285" name="Google Shape;285;p8"/>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8"/>
            <p:cNvGrpSpPr/>
            <p:nvPr/>
          </p:nvGrpSpPr>
          <p:grpSpPr>
            <a:xfrm>
              <a:off x="783960" y="4261704"/>
              <a:ext cx="518269" cy="328105"/>
              <a:chOff x="783960" y="4261704"/>
              <a:chExt cx="518269" cy="328105"/>
            </a:xfrm>
          </p:grpSpPr>
          <p:sp>
            <p:nvSpPr>
              <p:cNvPr id="287" name="Google Shape;287;p8"/>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1" name="Google Shape;291;p8"/>
          <p:cNvGrpSpPr/>
          <p:nvPr/>
        </p:nvGrpSpPr>
        <p:grpSpPr>
          <a:xfrm>
            <a:off x="8682758" y="1527568"/>
            <a:ext cx="232368" cy="974453"/>
            <a:chOff x="2546733" y="2525280"/>
            <a:chExt cx="232368" cy="974453"/>
          </a:xfrm>
        </p:grpSpPr>
        <p:sp>
          <p:nvSpPr>
            <p:cNvPr id="292" name="Google Shape;292;p8"/>
            <p:cNvSpPr/>
            <p:nvPr/>
          </p:nvSpPr>
          <p:spPr>
            <a:xfrm>
              <a:off x="2688157" y="252528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2688157" y="270789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2688157" y="289050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2546733" y="2525280"/>
              <a:ext cx="91712" cy="91712"/>
            </a:xfrm>
            <a:custGeom>
              <a:avLst/>
              <a:gdLst/>
              <a:ahLst/>
              <a:cxnLst/>
              <a:rect l="l" t="t" r="r" b="b"/>
              <a:pathLst>
                <a:path w="3937" h="3937" extrusionOk="0">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2546733" y="270789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2546733" y="2889707"/>
              <a:ext cx="91712" cy="91712"/>
            </a:xfrm>
            <a:custGeom>
              <a:avLst/>
              <a:gdLst/>
              <a:ahLst/>
              <a:cxnLst/>
              <a:rect l="l" t="t" r="r" b="b"/>
              <a:pathLst>
                <a:path w="3937" h="3937" extrusionOk="0">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2688157" y="3043571"/>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2688157" y="322538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2688157" y="340799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2546733" y="3043571"/>
              <a:ext cx="91712" cy="90944"/>
            </a:xfrm>
            <a:custGeom>
              <a:avLst/>
              <a:gdLst/>
              <a:ahLst/>
              <a:cxnLst/>
              <a:rect l="l" t="t" r="r" b="b"/>
              <a:pathLst>
                <a:path w="3937" h="3904" extrusionOk="0">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2546733" y="3224620"/>
              <a:ext cx="91712" cy="91712"/>
            </a:xfrm>
            <a:custGeom>
              <a:avLst/>
              <a:gdLst/>
              <a:ahLst/>
              <a:cxnLst/>
              <a:rect l="l" t="t" r="r" b="b"/>
              <a:pathLst>
                <a:path w="3937" h="3937" extrusionOk="0">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2546733" y="3407229"/>
              <a:ext cx="91712" cy="91712"/>
            </a:xfrm>
            <a:custGeom>
              <a:avLst/>
              <a:gdLst/>
              <a:ahLst/>
              <a:cxnLst/>
              <a:rect l="l" t="t" r="r" b="b"/>
              <a:pathLst>
                <a:path w="3937" h="3937" extrusionOk="0">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8"/>
          <p:cNvGrpSpPr/>
          <p:nvPr/>
        </p:nvGrpSpPr>
        <p:grpSpPr>
          <a:xfrm>
            <a:off x="4081928" y="4515327"/>
            <a:ext cx="631910" cy="457789"/>
            <a:chOff x="855125" y="679497"/>
            <a:chExt cx="254310" cy="184228"/>
          </a:xfrm>
        </p:grpSpPr>
        <p:sp>
          <p:nvSpPr>
            <p:cNvPr id="305" name="Google Shape;305;p8"/>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8"/>
        <p:cNvGrpSpPr/>
        <p:nvPr/>
      </p:nvGrpSpPr>
      <p:grpSpPr>
        <a:xfrm>
          <a:off x="0" y="0"/>
          <a:ext cx="0" cy="0"/>
          <a:chOff x="0" y="0"/>
          <a:chExt cx="0" cy="0"/>
        </a:xfrm>
      </p:grpSpPr>
      <p:sp>
        <p:nvSpPr>
          <p:cNvPr id="309" name="Google Shape;309;p9"/>
          <p:cNvSpPr txBox="1">
            <a:spLocks noGrp="1"/>
          </p:cNvSpPr>
          <p:nvPr>
            <p:ph type="title"/>
          </p:nvPr>
        </p:nvSpPr>
        <p:spPr>
          <a:xfrm>
            <a:off x="713100" y="1685688"/>
            <a:ext cx="4695000" cy="65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10" name="Google Shape;310;p9"/>
          <p:cNvSpPr txBox="1">
            <a:spLocks noGrp="1"/>
          </p:cNvSpPr>
          <p:nvPr>
            <p:ph type="subTitle" idx="1"/>
          </p:nvPr>
        </p:nvSpPr>
        <p:spPr>
          <a:xfrm>
            <a:off x="713100" y="2343913"/>
            <a:ext cx="4695000" cy="111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11" name="Google Shape;311;p9"/>
          <p:cNvGrpSpPr/>
          <p:nvPr/>
        </p:nvGrpSpPr>
        <p:grpSpPr>
          <a:xfrm>
            <a:off x="3980486" y="-2089103"/>
            <a:ext cx="8043475" cy="8043475"/>
            <a:chOff x="1241175" y="-1300650"/>
            <a:chExt cx="8043475" cy="8043475"/>
          </a:xfrm>
        </p:grpSpPr>
        <p:sp>
          <p:nvSpPr>
            <p:cNvPr id="312" name="Google Shape;312;p9"/>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9"/>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9"/>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9"/>
          <p:cNvGrpSpPr/>
          <p:nvPr/>
        </p:nvGrpSpPr>
        <p:grpSpPr>
          <a:xfrm>
            <a:off x="551187" y="193699"/>
            <a:ext cx="609540" cy="583574"/>
            <a:chOff x="3105300" y="593625"/>
            <a:chExt cx="256800" cy="245850"/>
          </a:xfrm>
        </p:grpSpPr>
        <p:sp>
          <p:nvSpPr>
            <p:cNvPr id="320" name="Google Shape;320;p9"/>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9"/>
          <p:cNvGrpSpPr/>
          <p:nvPr/>
        </p:nvGrpSpPr>
        <p:grpSpPr>
          <a:xfrm>
            <a:off x="3657878" y="4442802"/>
            <a:ext cx="631910" cy="457789"/>
            <a:chOff x="855125" y="679497"/>
            <a:chExt cx="254310" cy="184228"/>
          </a:xfrm>
        </p:grpSpPr>
        <p:sp>
          <p:nvSpPr>
            <p:cNvPr id="325" name="Google Shape;325;p9"/>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9"/>
          <p:cNvGrpSpPr/>
          <p:nvPr/>
        </p:nvGrpSpPr>
        <p:grpSpPr>
          <a:xfrm>
            <a:off x="8184044" y="317575"/>
            <a:ext cx="498706" cy="477465"/>
            <a:chOff x="3105300" y="593625"/>
            <a:chExt cx="256800" cy="245850"/>
          </a:xfrm>
        </p:grpSpPr>
        <p:sp>
          <p:nvSpPr>
            <p:cNvPr id="329" name="Google Shape;329;p9"/>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9"/>
          <p:cNvGrpSpPr/>
          <p:nvPr/>
        </p:nvGrpSpPr>
        <p:grpSpPr>
          <a:xfrm>
            <a:off x="8353512" y="4107552"/>
            <a:ext cx="456233" cy="335252"/>
            <a:chOff x="8353512" y="4107552"/>
            <a:chExt cx="456233" cy="335252"/>
          </a:xfrm>
        </p:grpSpPr>
        <p:sp>
          <p:nvSpPr>
            <p:cNvPr id="334" name="Google Shape;334;p9"/>
            <p:cNvSpPr/>
            <p:nvPr/>
          </p:nvSpPr>
          <p:spPr>
            <a:xfrm>
              <a:off x="8353512" y="4162027"/>
              <a:ext cx="159778" cy="158864"/>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8452315" y="4256216"/>
              <a:ext cx="185655" cy="186587"/>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8616710" y="4107552"/>
              <a:ext cx="193035" cy="193045"/>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9"/>
          <p:cNvGrpSpPr/>
          <p:nvPr/>
        </p:nvGrpSpPr>
        <p:grpSpPr>
          <a:xfrm>
            <a:off x="8682758" y="1527568"/>
            <a:ext cx="232368" cy="974453"/>
            <a:chOff x="2546733" y="2525280"/>
            <a:chExt cx="232368" cy="974453"/>
          </a:xfrm>
        </p:grpSpPr>
        <p:sp>
          <p:nvSpPr>
            <p:cNvPr id="338" name="Google Shape;338;p9"/>
            <p:cNvSpPr/>
            <p:nvPr/>
          </p:nvSpPr>
          <p:spPr>
            <a:xfrm>
              <a:off x="2688157" y="252528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2688157" y="270789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a:off x="2688157" y="289050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2546733" y="2525280"/>
              <a:ext cx="91712" cy="91712"/>
            </a:xfrm>
            <a:custGeom>
              <a:avLst/>
              <a:gdLst/>
              <a:ahLst/>
              <a:cxnLst/>
              <a:rect l="l" t="t" r="r" b="b"/>
              <a:pathLst>
                <a:path w="3937" h="3937" extrusionOk="0">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2546733" y="270789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2546733" y="2889707"/>
              <a:ext cx="91712" cy="91712"/>
            </a:xfrm>
            <a:custGeom>
              <a:avLst/>
              <a:gdLst/>
              <a:ahLst/>
              <a:cxnLst/>
              <a:rect l="l" t="t" r="r" b="b"/>
              <a:pathLst>
                <a:path w="3937" h="3937" extrusionOk="0">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2688157" y="3043571"/>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2688157" y="322538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2688157" y="340799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2546733" y="3043571"/>
              <a:ext cx="91712" cy="90944"/>
            </a:xfrm>
            <a:custGeom>
              <a:avLst/>
              <a:gdLst/>
              <a:ahLst/>
              <a:cxnLst/>
              <a:rect l="l" t="t" r="r" b="b"/>
              <a:pathLst>
                <a:path w="3937" h="3904" extrusionOk="0">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2546733" y="3224620"/>
              <a:ext cx="91712" cy="91712"/>
            </a:xfrm>
            <a:custGeom>
              <a:avLst/>
              <a:gdLst/>
              <a:ahLst/>
              <a:cxnLst/>
              <a:rect l="l" t="t" r="r" b="b"/>
              <a:pathLst>
                <a:path w="3937" h="3937" extrusionOk="0">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2546733" y="3407229"/>
              <a:ext cx="91712" cy="91712"/>
            </a:xfrm>
            <a:custGeom>
              <a:avLst/>
              <a:gdLst/>
              <a:ahLst/>
              <a:cxnLst/>
              <a:rect l="l" t="t" r="r" b="b"/>
              <a:pathLst>
                <a:path w="3937" h="3937" extrusionOk="0">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9"/>
          <p:cNvGrpSpPr/>
          <p:nvPr/>
        </p:nvGrpSpPr>
        <p:grpSpPr>
          <a:xfrm>
            <a:off x="4713835" y="193704"/>
            <a:ext cx="518269" cy="328105"/>
            <a:chOff x="783960" y="4261704"/>
            <a:chExt cx="518269" cy="328105"/>
          </a:xfrm>
        </p:grpSpPr>
        <p:sp>
          <p:nvSpPr>
            <p:cNvPr id="351" name="Google Shape;351;p9"/>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9"/>
            <p:cNvGrpSpPr/>
            <p:nvPr/>
          </p:nvGrpSpPr>
          <p:grpSpPr>
            <a:xfrm>
              <a:off x="783960" y="4261704"/>
              <a:ext cx="518269" cy="328105"/>
              <a:chOff x="783960" y="4261704"/>
              <a:chExt cx="518269" cy="328105"/>
            </a:xfrm>
          </p:grpSpPr>
          <p:sp>
            <p:nvSpPr>
              <p:cNvPr id="353" name="Google Shape;353;p9"/>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9"/>
        <p:cNvGrpSpPr/>
        <p:nvPr/>
      </p:nvGrpSpPr>
      <p:grpSpPr>
        <a:xfrm>
          <a:off x="0" y="0"/>
          <a:ext cx="0" cy="0"/>
          <a:chOff x="0" y="0"/>
          <a:chExt cx="0" cy="0"/>
        </a:xfrm>
      </p:grpSpPr>
      <p:sp>
        <p:nvSpPr>
          <p:cNvPr id="380" name="Google Shape;380;p11"/>
          <p:cNvSpPr txBox="1">
            <a:spLocks noGrp="1"/>
          </p:cNvSpPr>
          <p:nvPr>
            <p:ph type="title" hasCustomPrompt="1"/>
          </p:nvPr>
        </p:nvSpPr>
        <p:spPr>
          <a:xfrm>
            <a:off x="706649" y="1096375"/>
            <a:ext cx="5648100" cy="1234500"/>
          </a:xfrm>
          <a:prstGeom prst="rect">
            <a:avLst/>
          </a:prstGeom>
        </p:spPr>
        <p:txBody>
          <a:bodyPr spcFirstLastPara="1" wrap="square" lIns="91425" tIns="91425" rIns="91425" bIns="91425" anchor="ctr" anchorCtr="0">
            <a:noAutofit/>
          </a:bodyPr>
          <a:lstStyle>
            <a:lvl1pPr lvl="0" algn="l">
              <a:spcBef>
                <a:spcPts val="0"/>
              </a:spcBef>
              <a:spcAft>
                <a:spcPts val="0"/>
              </a:spcAft>
              <a:buSzPts val="9600"/>
              <a:buNone/>
              <a:defRPr sz="85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1" name="Google Shape;381;p11"/>
          <p:cNvSpPr txBox="1">
            <a:spLocks noGrp="1"/>
          </p:cNvSpPr>
          <p:nvPr>
            <p:ph type="subTitle" idx="1"/>
          </p:nvPr>
        </p:nvSpPr>
        <p:spPr>
          <a:xfrm>
            <a:off x="706649" y="2350104"/>
            <a:ext cx="5648100" cy="39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382" name="Google Shape;382;p11"/>
          <p:cNvGrpSpPr/>
          <p:nvPr/>
        </p:nvGrpSpPr>
        <p:grpSpPr>
          <a:xfrm>
            <a:off x="3963663" y="-2091225"/>
            <a:ext cx="8043475" cy="8043475"/>
            <a:chOff x="1241175" y="-1300650"/>
            <a:chExt cx="8043475" cy="8043475"/>
          </a:xfrm>
        </p:grpSpPr>
        <p:sp>
          <p:nvSpPr>
            <p:cNvPr id="383" name="Google Shape;383;p11"/>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11"/>
          <p:cNvGrpSpPr/>
          <p:nvPr/>
        </p:nvGrpSpPr>
        <p:grpSpPr>
          <a:xfrm>
            <a:off x="551187" y="193699"/>
            <a:ext cx="609540" cy="583574"/>
            <a:chOff x="3105300" y="593625"/>
            <a:chExt cx="256800" cy="245850"/>
          </a:xfrm>
        </p:grpSpPr>
        <p:sp>
          <p:nvSpPr>
            <p:cNvPr id="391" name="Google Shape;391;p11"/>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11"/>
          <p:cNvGrpSpPr/>
          <p:nvPr/>
        </p:nvGrpSpPr>
        <p:grpSpPr>
          <a:xfrm>
            <a:off x="706662" y="4516977"/>
            <a:ext cx="456233" cy="335252"/>
            <a:chOff x="8353512" y="4107552"/>
            <a:chExt cx="456233" cy="335252"/>
          </a:xfrm>
        </p:grpSpPr>
        <p:sp>
          <p:nvSpPr>
            <p:cNvPr id="396" name="Google Shape;396;p11"/>
            <p:cNvSpPr/>
            <p:nvPr/>
          </p:nvSpPr>
          <p:spPr>
            <a:xfrm>
              <a:off x="8353512" y="4162027"/>
              <a:ext cx="159778" cy="158864"/>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8452315" y="4256216"/>
              <a:ext cx="185655" cy="186587"/>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8616710" y="4107552"/>
              <a:ext cx="193035" cy="193045"/>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11"/>
          <p:cNvGrpSpPr/>
          <p:nvPr/>
        </p:nvGrpSpPr>
        <p:grpSpPr>
          <a:xfrm>
            <a:off x="196508" y="2739893"/>
            <a:ext cx="232368" cy="974453"/>
            <a:chOff x="2546733" y="2525280"/>
            <a:chExt cx="232368" cy="974453"/>
          </a:xfrm>
        </p:grpSpPr>
        <p:sp>
          <p:nvSpPr>
            <p:cNvPr id="400" name="Google Shape;400;p11"/>
            <p:cNvSpPr/>
            <p:nvPr/>
          </p:nvSpPr>
          <p:spPr>
            <a:xfrm>
              <a:off x="2688157" y="252528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1"/>
            <p:cNvSpPr/>
            <p:nvPr/>
          </p:nvSpPr>
          <p:spPr>
            <a:xfrm>
              <a:off x="2688157" y="270789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1"/>
            <p:cNvSpPr/>
            <p:nvPr/>
          </p:nvSpPr>
          <p:spPr>
            <a:xfrm>
              <a:off x="2688157" y="289050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1"/>
            <p:cNvSpPr/>
            <p:nvPr/>
          </p:nvSpPr>
          <p:spPr>
            <a:xfrm>
              <a:off x="2546733" y="2525280"/>
              <a:ext cx="91712" cy="91712"/>
            </a:xfrm>
            <a:custGeom>
              <a:avLst/>
              <a:gdLst/>
              <a:ahLst/>
              <a:cxnLst/>
              <a:rect l="l" t="t" r="r" b="b"/>
              <a:pathLst>
                <a:path w="3937" h="3937" extrusionOk="0">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1"/>
            <p:cNvSpPr/>
            <p:nvPr/>
          </p:nvSpPr>
          <p:spPr>
            <a:xfrm>
              <a:off x="2546733" y="270789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1"/>
            <p:cNvSpPr/>
            <p:nvPr/>
          </p:nvSpPr>
          <p:spPr>
            <a:xfrm>
              <a:off x="2546733" y="2889707"/>
              <a:ext cx="91712" cy="91712"/>
            </a:xfrm>
            <a:custGeom>
              <a:avLst/>
              <a:gdLst/>
              <a:ahLst/>
              <a:cxnLst/>
              <a:rect l="l" t="t" r="r" b="b"/>
              <a:pathLst>
                <a:path w="3937" h="3937" extrusionOk="0">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1"/>
            <p:cNvSpPr/>
            <p:nvPr/>
          </p:nvSpPr>
          <p:spPr>
            <a:xfrm>
              <a:off x="2688157" y="3043571"/>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1"/>
            <p:cNvSpPr/>
            <p:nvPr/>
          </p:nvSpPr>
          <p:spPr>
            <a:xfrm>
              <a:off x="2688157" y="322538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1"/>
            <p:cNvSpPr/>
            <p:nvPr/>
          </p:nvSpPr>
          <p:spPr>
            <a:xfrm>
              <a:off x="2688157" y="340799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1"/>
            <p:cNvSpPr/>
            <p:nvPr/>
          </p:nvSpPr>
          <p:spPr>
            <a:xfrm>
              <a:off x="2546733" y="3043571"/>
              <a:ext cx="91712" cy="90944"/>
            </a:xfrm>
            <a:custGeom>
              <a:avLst/>
              <a:gdLst/>
              <a:ahLst/>
              <a:cxnLst/>
              <a:rect l="l" t="t" r="r" b="b"/>
              <a:pathLst>
                <a:path w="3937" h="3904" extrusionOk="0">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2546733" y="3224620"/>
              <a:ext cx="91712" cy="91712"/>
            </a:xfrm>
            <a:custGeom>
              <a:avLst/>
              <a:gdLst/>
              <a:ahLst/>
              <a:cxnLst/>
              <a:rect l="l" t="t" r="r" b="b"/>
              <a:pathLst>
                <a:path w="3937" h="3937" extrusionOk="0">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a:off x="2546733" y="3407229"/>
              <a:ext cx="91712" cy="91712"/>
            </a:xfrm>
            <a:custGeom>
              <a:avLst/>
              <a:gdLst/>
              <a:ahLst/>
              <a:cxnLst/>
              <a:rect l="l" t="t" r="r" b="b"/>
              <a:pathLst>
                <a:path w="3937" h="3937" extrusionOk="0">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11"/>
          <p:cNvGrpSpPr/>
          <p:nvPr/>
        </p:nvGrpSpPr>
        <p:grpSpPr>
          <a:xfrm>
            <a:off x="4713835" y="193704"/>
            <a:ext cx="3968914" cy="1092689"/>
            <a:chOff x="4713835" y="193704"/>
            <a:chExt cx="3968914" cy="1092689"/>
          </a:xfrm>
        </p:grpSpPr>
        <p:sp>
          <p:nvSpPr>
            <p:cNvPr id="413" name="Google Shape;413;p11"/>
            <p:cNvSpPr/>
            <p:nvPr/>
          </p:nvSpPr>
          <p:spPr>
            <a:xfrm flipH="1">
              <a:off x="6808929" y="1130852"/>
              <a:ext cx="48874" cy="48874"/>
            </a:xfrm>
            <a:custGeom>
              <a:avLst/>
              <a:gdLst/>
              <a:ahLst/>
              <a:cxnLst/>
              <a:rect l="l" t="t" r="r" b="b"/>
              <a:pathLst>
                <a:path w="2170" h="2170" extrusionOk="0">
                  <a:moveTo>
                    <a:pt x="1068" y="1"/>
                  </a:moveTo>
                  <a:cubicBezTo>
                    <a:pt x="501" y="1"/>
                    <a:pt x="1" y="468"/>
                    <a:pt x="1" y="1102"/>
                  </a:cubicBezTo>
                  <a:cubicBezTo>
                    <a:pt x="1" y="1669"/>
                    <a:pt x="435" y="2169"/>
                    <a:pt x="1068" y="2169"/>
                  </a:cubicBezTo>
                  <a:cubicBezTo>
                    <a:pt x="1669" y="2169"/>
                    <a:pt x="2169" y="1702"/>
                    <a:pt x="2169" y="1102"/>
                  </a:cubicBezTo>
                  <a:cubicBezTo>
                    <a:pt x="2169" y="501"/>
                    <a:pt x="1669" y="1"/>
                    <a:pt x="1068" y="1"/>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flipH="1">
              <a:off x="6695483" y="1227023"/>
              <a:ext cx="60135" cy="59369"/>
            </a:xfrm>
            <a:custGeom>
              <a:avLst/>
              <a:gdLst/>
              <a:ahLst/>
              <a:cxnLst/>
              <a:rect l="l" t="t" r="r" b="b"/>
              <a:pathLst>
                <a:path w="2670" h="2636" extrusionOk="0">
                  <a:moveTo>
                    <a:pt x="1335" y="1"/>
                  </a:moveTo>
                  <a:cubicBezTo>
                    <a:pt x="601" y="1"/>
                    <a:pt x="1" y="568"/>
                    <a:pt x="1" y="1302"/>
                  </a:cubicBezTo>
                  <a:cubicBezTo>
                    <a:pt x="1" y="2069"/>
                    <a:pt x="601" y="2636"/>
                    <a:pt x="1335" y="2636"/>
                  </a:cubicBezTo>
                  <a:cubicBezTo>
                    <a:pt x="2102" y="2636"/>
                    <a:pt x="2669" y="2069"/>
                    <a:pt x="2669" y="1302"/>
                  </a:cubicBezTo>
                  <a:cubicBezTo>
                    <a:pt x="2669" y="568"/>
                    <a:pt x="2035" y="1"/>
                    <a:pt x="1335" y="1"/>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1"/>
            <p:cNvSpPr/>
            <p:nvPr/>
          </p:nvSpPr>
          <p:spPr>
            <a:xfrm flipH="1">
              <a:off x="6630889" y="1003150"/>
              <a:ext cx="143513" cy="121734"/>
            </a:xfrm>
            <a:custGeom>
              <a:avLst/>
              <a:gdLst/>
              <a:ahLst/>
              <a:cxnLst/>
              <a:rect l="l" t="t" r="r" b="b"/>
              <a:pathLst>
                <a:path w="6372" h="5405" extrusionOk="0">
                  <a:moveTo>
                    <a:pt x="835" y="0"/>
                  </a:moveTo>
                  <a:cubicBezTo>
                    <a:pt x="301" y="0"/>
                    <a:pt x="1" y="534"/>
                    <a:pt x="267" y="968"/>
                  </a:cubicBezTo>
                  <a:lnTo>
                    <a:pt x="2636" y="5104"/>
                  </a:lnTo>
                  <a:cubicBezTo>
                    <a:pt x="2753" y="5304"/>
                    <a:pt x="2969" y="5404"/>
                    <a:pt x="3186" y="5404"/>
                  </a:cubicBezTo>
                  <a:cubicBezTo>
                    <a:pt x="3403" y="5404"/>
                    <a:pt x="3620" y="5304"/>
                    <a:pt x="3737" y="5104"/>
                  </a:cubicBezTo>
                  <a:lnTo>
                    <a:pt x="6138" y="968"/>
                  </a:lnTo>
                  <a:cubicBezTo>
                    <a:pt x="6372" y="534"/>
                    <a:pt x="6072" y="0"/>
                    <a:pt x="5571"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11"/>
            <p:cNvGrpSpPr/>
            <p:nvPr/>
          </p:nvGrpSpPr>
          <p:grpSpPr>
            <a:xfrm>
              <a:off x="8184044" y="317575"/>
              <a:ext cx="498706" cy="477465"/>
              <a:chOff x="3105300" y="593625"/>
              <a:chExt cx="256800" cy="245850"/>
            </a:xfrm>
          </p:grpSpPr>
          <p:sp>
            <p:nvSpPr>
              <p:cNvPr id="417" name="Google Shape;417;p11"/>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1"/>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1"/>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1"/>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11"/>
            <p:cNvGrpSpPr/>
            <p:nvPr/>
          </p:nvGrpSpPr>
          <p:grpSpPr>
            <a:xfrm>
              <a:off x="4713835" y="193704"/>
              <a:ext cx="518269" cy="328105"/>
              <a:chOff x="783960" y="4261704"/>
              <a:chExt cx="518269" cy="328105"/>
            </a:xfrm>
          </p:grpSpPr>
          <p:sp>
            <p:nvSpPr>
              <p:cNvPr id="422" name="Google Shape;422;p11"/>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11"/>
              <p:cNvGrpSpPr/>
              <p:nvPr/>
            </p:nvGrpSpPr>
            <p:grpSpPr>
              <a:xfrm>
                <a:off x="783960" y="4261704"/>
                <a:ext cx="518269" cy="328105"/>
                <a:chOff x="783960" y="4261704"/>
                <a:chExt cx="518269" cy="328105"/>
              </a:xfrm>
            </p:grpSpPr>
            <p:sp>
              <p:nvSpPr>
                <p:cNvPr id="424" name="Google Shape;424;p11"/>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1"/>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1"/>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1"/>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8" name="Google Shape;428;p11"/>
          <p:cNvGrpSpPr/>
          <p:nvPr/>
        </p:nvGrpSpPr>
        <p:grpSpPr>
          <a:xfrm>
            <a:off x="2574719" y="4105346"/>
            <a:ext cx="2873149" cy="840725"/>
            <a:chOff x="2574719" y="4105346"/>
            <a:chExt cx="2873149" cy="840725"/>
          </a:xfrm>
        </p:grpSpPr>
        <p:sp>
          <p:nvSpPr>
            <p:cNvPr id="429" name="Google Shape;429;p11"/>
            <p:cNvSpPr/>
            <p:nvPr/>
          </p:nvSpPr>
          <p:spPr>
            <a:xfrm flipH="1">
              <a:off x="3202782" y="4245706"/>
              <a:ext cx="120991" cy="105946"/>
            </a:xfrm>
            <a:custGeom>
              <a:avLst/>
              <a:gdLst/>
              <a:ahLst/>
              <a:cxnLst/>
              <a:rect l="l" t="t" r="r" b="b"/>
              <a:pathLst>
                <a:path w="5372" h="4704" extrusionOk="0">
                  <a:moveTo>
                    <a:pt x="2683" y="1"/>
                  </a:moveTo>
                  <a:cubicBezTo>
                    <a:pt x="1942" y="1"/>
                    <a:pt x="1202" y="346"/>
                    <a:pt x="735" y="976"/>
                  </a:cubicBezTo>
                  <a:cubicBezTo>
                    <a:pt x="1" y="2010"/>
                    <a:pt x="234" y="3511"/>
                    <a:pt x="1302" y="4278"/>
                  </a:cubicBezTo>
                  <a:cubicBezTo>
                    <a:pt x="1705" y="4565"/>
                    <a:pt x="2179" y="4704"/>
                    <a:pt x="2651" y="4704"/>
                  </a:cubicBezTo>
                  <a:cubicBezTo>
                    <a:pt x="3389" y="4704"/>
                    <a:pt x="4123" y="4363"/>
                    <a:pt x="4571" y="3711"/>
                  </a:cubicBezTo>
                  <a:cubicBezTo>
                    <a:pt x="5371" y="2677"/>
                    <a:pt x="5138" y="1176"/>
                    <a:pt x="4037" y="442"/>
                  </a:cubicBezTo>
                  <a:cubicBezTo>
                    <a:pt x="3633" y="143"/>
                    <a:pt x="3158" y="1"/>
                    <a:pt x="2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flipH="1">
              <a:off x="2770057" y="4105346"/>
              <a:ext cx="101441" cy="88784"/>
            </a:xfrm>
            <a:custGeom>
              <a:avLst/>
              <a:gdLst/>
              <a:ahLst/>
              <a:cxnLst/>
              <a:rect l="l" t="t" r="r" b="b"/>
              <a:pathLst>
                <a:path w="4504" h="3942" extrusionOk="0">
                  <a:moveTo>
                    <a:pt x="2246" y="1"/>
                  </a:moveTo>
                  <a:cubicBezTo>
                    <a:pt x="1627" y="1"/>
                    <a:pt x="1020" y="290"/>
                    <a:pt x="634" y="837"/>
                  </a:cubicBezTo>
                  <a:cubicBezTo>
                    <a:pt x="1" y="1704"/>
                    <a:pt x="234" y="2905"/>
                    <a:pt x="1101" y="3572"/>
                  </a:cubicBezTo>
                  <a:cubicBezTo>
                    <a:pt x="1442" y="3821"/>
                    <a:pt x="1833" y="3941"/>
                    <a:pt x="2224" y="3941"/>
                  </a:cubicBezTo>
                  <a:cubicBezTo>
                    <a:pt x="2829" y="3941"/>
                    <a:pt x="3431" y="3652"/>
                    <a:pt x="3837" y="3105"/>
                  </a:cubicBezTo>
                  <a:cubicBezTo>
                    <a:pt x="4504" y="2238"/>
                    <a:pt x="4304" y="1037"/>
                    <a:pt x="3403" y="370"/>
                  </a:cubicBezTo>
                  <a:cubicBezTo>
                    <a:pt x="3050" y="121"/>
                    <a:pt x="2645" y="1"/>
                    <a:pt x="2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flipH="1">
              <a:off x="2650598" y="4625774"/>
              <a:ext cx="18806" cy="36622"/>
            </a:xfrm>
            <a:custGeom>
              <a:avLst/>
              <a:gdLst/>
              <a:ahLst/>
              <a:cxnLst/>
              <a:rect l="l" t="t" r="r" b="b"/>
              <a:pathLst>
                <a:path w="835" h="1626" extrusionOk="0">
                  <a:moveTo>
                    <a:pt x="238" y="0"/>
                  </a:moveTo>
                  <a:cubicBezTo>
                    <a:pt x="215" y="0"/>
                    <a:pt x="191" y="5"/>
                    <a:pt x="168" y="12"/>
                  </a:cubicBezTo>
                  <a:cubicBezTo>
                    <a:pt x="101" y="12"/>
                    <a:pt x="34" y="46"/>
                    <a:pt x="34" y="146"/>
                  </a:cubicBezTo>
                  <a:cubicBezTo>
                    <a:pt x="34" y="179"/>
                    <a:pt x="1" y="246"/>
                    <a:pt x="34" y="279"/>
                  </a:cubicBezTo>
                  <a:lnTo>
                    <a:pt x="434" y="1480"/>
                  </a:lnTo>
                  <a:cubicBezTo>
                    <a:pt x="460" y="1582"/>
                    <a:pt x="544" y="1626"/>
                    <a:pt x="612" y="1626"/>
                  </a:cubicBezTo>
                  <a:cubicBezTo>
                    <a:pt x="633" y="1626"/>
                    <a:pt x="652" y="1622"/>
                    <a:pt x="668" y="1614"/>
                  </a:cubicBezTo>
                  <a:cubicBezTo>
                    <a:pt x="801" y="1580"/>
                    <a:pt x="835" y="1447"/>
                    <a:pt x="801" y="1347"/>
                  </a:cubicBezTo>
                  <a:lnTo>
                    <a:pt x="434" y="146"/>
                  </a:lnTo>
                  <a:cubicBezTo>
                    <a:pt x="383" y="44"/>
                    <a:pt x="313"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flipH="1">
              <a:off x="2676881" y="4296495"/>
              <a:ext cx="98446" cy="283941"/>
            </a:xfrm>
            <a:custGeom>
              <a:avLst/>
              <a:gdLst/>
              <a:ahLst/>
              <a:cxnLst/>
              <a:rect l="l" t="t" r="r" b="b"/>
              <a:pathLst>
                <a:path w="4371" h="12607" extrusionOk="0">
                  <a:moveTo>
                    <a:pt x="203" y="0"/>
                  </a:moveTo>
                  <a:cubicBezTo>
                    <a:pt x="180" y="0"/>
                    <a:pt x="157" y="7"/>
                    <a:pt x="134" y="22"/>
                  </a:cubicBezTo>
                  <a:cubicBezTo>
                    <a:pt x="34" y="22"/>
                    <a:pt x="0" y="55"/>
                    <a:pt x="0" y="122"/>
                  </a:cubicBezTo>
                  <a:lnTo>
                    <a:pt x="0" y="256"/>
                  </a:lnTo>
                  <a:lnTo>
                    <a:pt x="801" y="2724"/>
                  </a:lnTo>
                  <a:cubicBezTo>
                    <a:pt x="830" y="2782"/>
                    <a:pt x="883" y="2864"/>
                    <a:pt x="983" y="2864"/>
                  </a:cubicBezTo>
                  <a:cubicBezTo>
                    <a:pt x="999" y="2864"/>
                    <a:pt x="1016" y="2862"/>
                    <a:pt x="1034" y="2857"/>
                  </a:cubicBezTo>
                  <a:cubicBezTo>
                    <a:pt x="1135" y="2857"/>
                    <a:pt x="1201" y="2724"/>
                    <a:pt x="1168" y="2591"/>
                  </a:cubicBezTo>
                  <a:lnTo>
                    <a:pt x="367" y="122"/>
                  </a:lnTo>
                  <a:cubicBezTo>
                    <a:pt x="342" y="71"/>
                    <a:pt x="277" y="0"/>
                    <a:pt x="203" y="0"/>
                  </a:cubicBezTo>
                  <a:close/>
                  <a:moveTo>
                    <a:pt x="1782" y="4871"/>
                  </a:moveTo>
                  <a:cubicBezTo>
                    <a:pt x="1758" y="4871"/>
                    <a:pt x="1732" y="4877"/>
                    <a:pt x="1702" y="4892"/>
                  </a:cubicBezTo>
                  <a:cubicBezTo>
                    <a:pt x="1635" y="4892"/>
                    <a:pt x="1568" y="4926"/>
                    <a:pt x="1568" y="5026"/>
                  </a:cubicBezTo>
                  <a:lnTo>
                    <a:pt x="1568" y="5126"/>
                  </a:lnTo>
                  <a:lnTo>
                    <a:pt x="2369" y="7594"/>
                  </a:lnTo>
                  <a:cubicBezTo>
                    <a:pt x="2398" y="7652"/>
                    <a:pt x="2476" y="7734"/>
                    <a:pt x="2583" y="7734"/>
                  </a:cubicBezTo>
                  <a:cubicBezTo>
                    <a:pt x="2600" y="7734"/>
                    <a:pt x="2617" y="7732"/>
                    <a:pt x="2636" y="7728"/>
                  </a:cubicBezTo>
                  <a:cubicBezTo>
                    <a:pt x="2702" y="7661"/>
                    <a:pt x="2802" y="7594"/>
                    <a:pt x="2736" y="7461"/>
                  </a:cubicBezTo>
                  <a:lnTo>
                    <a:pt x="1968" y="5026"/>
                  </a:lnTo>
                  <a:cubicBezTo>
                    <a:pt x="1917" y="4948"/>
                    <a:pt x="1865" y="4871"/>
                    <a:pt x="1782" y="4871"/>
                  </a:cubicBezTo>
                  <a:close/>
                  <a:moveTo>
                    <a:pt x="3356" y="9754"/>
                  </a:moveTo>
                  <a:cubicBezTo>
                    <a:pt x="3338" y="9754"/>
                    <a:pt x="3321" y="9756"/>
                    <a:pt x="3303" y="9762"/>
                  </a:cubicBezTo>
                  <a:cubicBezTo>
                    <a:pt x="3203" y="9762"/>
                    <a:pt x="3169" y="9796"/>
                    <a:pt x="3169" y="9896"/>
                  </a:cubicBezTo>
                  <a:lnTo>
                    <a:pt x="3169" y="10029"/>
                  </a:lnTo>
                  <a:lnTo>
                    <a:pt x="3970" y="12464"/>
                  </a:lnTo>
                  <a:cubicBezTo>
                    <a:pt x="3997" y="12547"/>
                    <a:pt x="4047" y="12606"/>
                    <a:pt x="4139" y="12606"/>
                  </a:cubicBezTo>
                  <a:cubicBezTo>
                    <a:pt x="4158" y="12606"/>
                    <a:pt x="4180" y="12604"/>
                    <a:pt x="4203" y="12598"/>
                  </a:cubicBezTo>
                  <a:cubicBezTo>
                    <a:pt x="4303" y="12598"/>
                    <a:pt x="4370" y="12464"/>
                    <a:pt x="4337" y="12364"/>
                  </a:cubicBezTo>
                  <a:lnTo>
                    <a:pt x="3536" y="9896"/>
                  </a:lnTo>
                  <a:cubicBezTo>
                    <a:pt x="3509" y="9813"/>
                    <a:pt x="3436" y="9754"/>
                    <a:pt x="3356" y="975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flipH="1">
              <a:off x="2785080" y="4213319"/>
              <a:ext cx="18806" cy="36622"/>
            </a:xfrm>
            <a:custGeom>
              <a:avLst/>
              <a:gdLst/>
              <a:ahLst/>
              <a:cxnLst/>
              <a:rect l="l" t="t" r="r" b="b"/>
              <a:pathLst>
                <a:path w="835" h="1626" extrusionOk="0">
                  <a:moveTo>
                    <a:pt x="242" y="0"/>
                  </a:moveTo>
                  <a:cubicBezTo>
                    <a:pt x="217" y="0"/>
                    <a:pt x="191" y="5"/>
                    <a:pt x="168" y="12"/>
                  </a:cubicBezTo>
                  <a:lnTo>
                    <a:pt x="68" y="146"/>
                  </a:lnTo>
                  <a:cubicBezTo>
                    <a:pt x="68" y="213"/>
                    <a:pt x="1" y="246"/>
                    <a:pt x="68" y="279"/>
                  </a:cubicBezTo>
                  <a:lnTo>
                    <a:pt x="434" y="1480"/>
                  </a:lnTo>
                  <a:cubicBezTo>
                    <a:pt x="460" y="1582"/>
                    <a:pt x="544" y="1626"/>
                    <a:pt x="612" y="1626"/>
                  </a:cubicBezTo>
                  <a:cubicBezTo>
                    <a:pt x="633" y="1626"/>
                    <a:pt x="652" y="1621"/>
                    <a:pt x="668" y="1614"/>
                  </a:cubicBezTo>
                  <a:cubicBezTo>
                    <a:pt x="801" y="1580"/>
                    <a:pt x="835" y="1447"/>
                    <a:pt x="801" y="1347"/>
                  </a:cubicBezTo>
                  <a:lnTo>
                    <a:pt x="434" y="146"/>
                  </a:lnTo>
                  <a:cubicBezTo>
                    <a:pt x="409" y="44"/>
                    <a:pt x="325" y="0"/>
                    <a:pt x="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flipH="1">
              <a:off x="2574719" y="4681314"/>
              <a:ext cx="107455" cy="95540"/>
            </a:xfrm>
            <a:custGeom>
              <a:avLst/>
              <a:gdLst/>
              <a:ahLst/>
              <a:cxnLst/>
              <a:rect l="l" t="t" r="r" b="b"/>
              <a:pathLst>
                <a:path w="4771" h="4242" extrusionOk="0">
                  <a:moveTo>
                    <a:pt x="2410" y="0"/>
                  </a:moveTo>
                  <a:cubicBezTo>
                    <a:pt x="1752" y="0"/>
                    <a:pt x="1097" y="310"/>
                    <a:pt x="668" y="882"/>
                  </a:cubicBezTo>
                  <a:cubicBezTo>
                    <a:pt x="1" y="1850"/>
                    <a:pt x="201" y="3151"/>
                    <a:pt x="1168" y="3851"/>
                  </a:cubicBezTo>
                  <a:cubicBezTo>
                    <a:pt x="1536" y="4114"/>
                    <a:pt x="1960" y="4242"/>
                    <a:pt x="2382" y="4242"/>
                  </a:cubicBezTo>
                  <a:cubicBezTo>
                    <a:pt x="3033" y="4242"/>
                    <a:pt x="3679" y="3937"/>
                    <a:pt x="4104" y="3351"/>
                  </a:cubicBezTo>
                  <a:cubicBezTo>
                    <a:pt x="4771" y="2383"/>
                    <a:pt x="4537" y="1116"/>
                    <a:pt x="3603" y="382"/>
                  </a:cubicBezTo>
                  <a:cubicBezTo>
                    <a:pt x="3242" y="124"/>
                    <a:pt x="2825" y="0"/>
                    <a:pt x="2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flipH="1">
              <a:off x="5377981" y="4700959"/>
              <a:ext cx="9775" cy="130000"/>
            </a:xfrm>
            <a:custGeom>
              <a:avLst/>
              <a:gdLst/>
              <a:ahLst/>
              <a:cxnLst/>
              <a:rect l="l" t="t" r="r" b="b"/>
              <a:pathLst>
                <a:path w="434" h="5772" extrusionOk="0">
                  <a:moveTo>
                    <a:pt x="200" y="1"/>
                  </a:moveTo>
                  <a:cubicBezTo>
                    <a:pt x="67" y="1"/>
                    <a:pt x="0" y="101"/>
                    <a:pt x="0" y="201"/>
                  </a:cubicBezTo>
                  <a:lnTo>
                    <a:pt x="0" y="5538"/>
                  </a:lnTo>
                  <a:cubicBezTo>
                    <a:pt x="0" y="5672"/>
                    <a:pt x="67" y="5772"/>
                    <a:pt x="200" y="5772"/>
                  </a:cubicBezTo>
                  <a:cubicBezTo>
                    <a:pt x="334" y="5772"/>
                    <a:pt x="434" y="5672"/>
                    <a:pt x="400" y="5538"/>
                  </a:cubicBezTo>
                  <a:lnTo>
                    <a:pt x="400" y="201"/>
                  </a:lnTo>
                  <a:cubicBezTo>
                    <a:pt x="400" y="101"/>
                    <a:pt x="334" y="1"/>
                    <a:pt x="200" y="1"/>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flipH="1">
              <a:off x="5318612" y="4761072"/>
              <a:ext cx="129257" cy="9797"/>
            </a:xfrm>
            <a:custGeom>
              <a:avLst/>
              <a:gdLst/>
              <a:ahLst/>
              <a:cxnLst/>
              <a:rect l="l" t="t" r="r" b="b"/>
              <a:pathLst>
                <a:path w="5739" h="435" extrusionOk="0">
                  <a:moveTo>
                    <a:pt x="201" y="0"/>
                  </a:moveTo>
                  <a:cubicBezTo>
                    <a:pt x="67" y="0"/>
                    <a:pt x="1" y="100"/>
                    <a:pt x="1" y="201"/>
                  </a:cubicBezTo>
                  <a:cubicBezTo>
                    <a:pt x="1" y="334"/>
                    <a:pt x="67" y="434"/>
                    <a:pt x="201" y="434"/>
                  </a:cubicBezTo>
                  <a:lnTo>
                    <a:pt x="5538" y="434"/>
                  </a:lnTo>
                  <a:cubicBezTo>
                    <a:pt x="5671" y="434"/>
                    <a:pt x="5738" y="334"/>
                    <a:pt x="5738" y="201"/>
                  </a:cubicBezTo>
                  <a:cubicBezTo>
                    <a:pt x="5738" y="100"/>
                    <a:pt x="5671" y="0"/>
                    <a:pt x="5538"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5231472" y="4848999"/>
              <a:ext cx="95315" cy="97072"/>
            </a:xfrm>
            <a:custGeom>
              <a:avLst/>
              <a:gdLst/>
              <a:ahLst/>
              <a:cxnLst/>
              <a:rect l="l" t="t" r="r" b="b"/>
              <a:pathLst>
                <a:path w="4232" h="4310" extrusionOk="0">
                  <a:moveTo>
                    <a:pt x="509" y="0"/>
                  </a:moveTo>
                  <a:cubicBezTo>
                    <a:pt x="251" y="0"/>
                    <a:pt x="1" y="255"/>
                    <a:pt x="28" y="533"/>
                  </a:cubicBezTo>
                  <a:lnTo>
                    <a:pt x="495" y="3902"/>
                  </a:lnTo>
                  <a:cubicBezTo>
                    <a:pt x="518" y="4153"/>
                    <a:pt x="728" y="4310"/>
                    <a:pt x="944" y="4310"/>
                  </a:cubicBezTo>
                  <a:cubicBezTo>
                    <a:pt x="1044" y="4310"/>
                    <a:pt x="1145" y="4276"/>
                    <a:pt x="1229" y="4202"/>
                  </a:cubicBezTo>
                  <a:lnTo>
                    <a:pt x="3965" y="2101"/>
                  </a:lnTo>
                  <a:cubicBezTo>
                    <a:pt x="4231" y="1901"/>
                    <a:pt x="4165" y="1434"/>
                    <a:pt x="3831" y="1300"/>
                  </a:cubicBezTo>
                  <a:lnTo>
                    <a:pt x="662" y="33"/>
                  </a:lnTo>
                  <a:cubicBezTo>
                    <a:pt x="612" y="10"/>
                    <a:pt x="560" y="0"/>
                    <a:pt x="509"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dk2"/>
            </a:gs>
          </a:gsLst>
          <a:lin ang="18900044"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200"/>
              <a:buFont typeface="Orbitron"/>
              <a:buNone/>
              <a:defRPr sz="3200" b="1">
                <a:solidFill>
                  <a:schemeClr val="dk1"/>
                </a:solidFill>
                <a:latin typeface="Orbitron"/>
                <a:ea typeface="Orbitron"/>
                <a:cs typeface="Orbitron"/>
                <a:sym typeface="Orbitron"/>
              </a:defRPr>
            </a:lvl1pPr>
            <a:lvl2pPr lvl="1"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2pPr>
            <a:lvl3pPr lvl="2"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3pPr>
            <a:lvl4pPr lvl="3"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4pPr>
            <a:lvl5pPr lvl="4"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5pPr>
            <a:lvl6pPr lvl="5"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6pPr>
            <a:lvl7pPr lvl="6"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7pPr>
            <a:lvl8pPr lvl="7"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8pPr>
            <a:lvl9pPr lvl="8"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1pPr>
            <a:lvl2pPr marL="914400" lvl="1"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2pPr>
            <a:lvl3pPr marL="1371600" lvl="2"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3pPr>
            <a:lvl4pPr marL="1828800" lvl="3"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4pPr>
            <a:lvl5pPr marL="2286000" lvl="4"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5pPr>
            <a:lvl6pPr marL="2743200" lvl="5"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6pPr>
            <a:lvl7pPr marL="3200400" lvl="6"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7pPr>
            <a:lvl8pPr marL="3657600" lvl="7"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8pPr>
            <a:lvl9pPr marL="4114800" lvl="8"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61" r:id="rId11"/>
    <p:sldLayoutId id="2147483663" r:id="rId12"/>
    <p:sldLayoutId id="2147483664" r:id="rId13"/>
    <p:sldLayoutId id="2147483665" r:id="rId14"/>
    <p:sldLayoutId id="2147483666" r:id="rId15"/>
    <p:sldLayoutId id="2147483668" r:id="rId16"/>
    <p:sldLayoutId id="2147483671" r:id="rId17"/>
    <p:sldLayoutId id="2147483675" r:id="rId18"/>
    <p:sldLayoutId id="2147483676" r:id="rId19"/>
    <p:sldLayoutId id="214748367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3.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6.xml"/><Relationship Id="rId1" Type="http://schemas.openxmlformats.org/officeDocument/2006/relationships/tags" Target="../tags/tag4.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6.xml"/><Relationship Id="rId1" Type="http://schemas.openxmlformats.org/officeDocument/2006/relationships/tags" Target="../tags/tag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4.xml"/><Relationship Id="rId1" Type="http://schemas.openxmlformats.org/officeDocument/2006/relationships/tags" Target="../tags/tag6.xml"/><Relationship Id="rId5" Type="http://schemas.openxmlformats.org/officeDocument/2006/relationships/image" Target="../media/image13.png"/><Relationship Id="rId4" Type="http://schemas.openxmlformats.org/officeDocument/2006/relationships/image" Target="../media/image12.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15.e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5.xml"/><Relationship Id="rId1" Type="http://schemas.openxmlformats.org/officeDocument/2006/relationships/tags" Target="../tags/tag1.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1.xml"/><Relationship Id="rId1" Type="http://schemas.openxmlformats.org/officeDocument/2006/relationships/tags" Target="../tags/tag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34066-41F3-4DC3-E6D8-8C8F03F3BF3A}"/>
              </a:ext>
            </a:extLst>
          </p:cNvPr>
          <p:cNvSpPr>
            <a:spLocks noGrp="1"/>
          </p:cNvSpPr>
          <p:nvPr>
            <p:ph type="title"/>
          </p:nvPr>
        </p:nvSpPr>
        <p:spPr>
          <a:xfrm>
            <a:off x="1260565" y="1430661"/>
            <a:ext cx="6622870" cy="2481665"/>
          </a:xfrm>
        </p:spPr>
        <p:txBody>
          <a:bodyPr/>
          <a:lstStyle/>
          <a:p>
            <a:r>
              <a:rPr lang="en-GB" sz="8000" dirty="0">
                <a:latin typeface="Monotype Corsiva" panose="03010101010201010101" pitchFamily="66" charset="0"/>
              </a:rPr>
              <a:t>Welcome to our Presentation</a:t>
            </a:r>
          </a:p>
        </p:txBody>
      </p:sp>
    </p:spTree>
    <p:extLst>
      <p:ext uri="{BB962C8B-B14F-4D97-AF65-F5344CB8AC3E}">
        <p14:creationId xmlns:p14="http://schemas.microsoft.com/office/powerpoint/2010/main" val="2191611214"/>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63"/>
        <p:cNvGrpSpPr/>
        <p:nvPr/>
      </p:nvGrpSpPr>
      <p:grpSpPr>
        <a:xfrm>
          <a:off x="0" y="0"/>
          <a:ext cx="0" cy="0"/>
          <a:chOff x="0" y="0"/>
          <a:chExt cx="0" cy="0"/>
        </a:xfrm>
      </p:grpSpPr>
      <p:sp>
        <p:nvSpPr>
          <p:cNvPr id="2267" name="Google Shape;2267;p51"/>
          <p:cNvSpPr txBox="1">
            <a:spLocks noGrp="1"/>
          </p:cNvSpPr>
          <p:nvPr>
            <p:ph type="title"/>
          </p:nvPr>
        </p:nvSpPr>
        <p:spPr>
          <a:xfrm>
            <a:off x="664335" y="533400"/>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Methodology</a:t>
            </a:r>
            <a:endParaRPr sz="4800" dirty="0">
              <a:solidFill>
                <a:schemeClr val="accent1"/>
              </a:solidFill>
            </a:endParaRPr>
          </a:p>
        </p:txBody>
      </p:sp>
      <p:pic>
        <p:nvPicPr>
          <p:cNvPr id="2" name="Picture 1">
            <a:extLst>
              <a:ext uri="{FF2B5EF4-FFF2-40B4-BE49-F238E27FC236}">
                <a16:creationId xmlns:a16="http://schemas.microsoft.com/office/drawing/2014/main" id="{9CDCD219-CAC2-9566-AB12-88027843C7A0}"/>
              </a:ext>
            </a:extLst>
          </p:cNvPr>
          <p:cNvPicPr>
            <a:picLocks noChangeAspect="1"/>
          </p:cNvPicPr>
          <p:nvPr/>
        </p:nvPicPr>
        <p:blipFill>
          <a:blip r:embed="rId3"/>
          <a:stretch>
            <a:fillRect/>
          </a:stretch>
        </p:blipFill>
        <p:spPr>
          <a:xfrm>
            <a:off x="1390650" y="1301160"/>
            <a:ext cx="6527186" cy="352133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33"/>
    </mc:Choice>
    <mc:Fallback xmlns="">
      <p:transition spd="slow" advTm="3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8"/>
        <p:cNvGrpSpPr/>
        <p:nvPr/>
      </p:nvGrpSpPr>
      <p:grpSpPr>
        <a:xfrm>
          <a:off x="0" y="0"/>
          <a:ext cx="0" cy="0"/>
          <a:chOff x="0" y="0"/>
          <a:chExt cx="0" cy="0"/>
        </a:xfrm>
      </p:grpSpPr>
      <p:grpSp>
        <p:nvGrpSpPr>
          <p:cNvPr id="1752" name="Google Shape;1752;p40"/>
          <p:cNvGrpSpPr/>
          <p:nvPr/>
        </p:nvGrpSpPr>
        <p:grpSpPr>
          <a:xfrm>
            <a:off x="330310" y="4274529"/>
            <a:ext cx="518269" cy="328105"/>
            <a:chOff x="783960" y="4261704"/>
            <a:chExt cx="518269" cy="328105"/>
          </a:xfrm>
        </p:grpSpPr>
        <p:sp>
          <p:nvSpPr>
            <p:cNvPr id="1753" name="Google Shape;1753;p4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4" name="Google Shape;1754;p40"/>
            <p:cNvGrpSpPr/>
            <p:nvPr/>
          </p:nvGrpSpPr>
          <p:grpSpPr>
            <a:xfrm>
              <a:off x="783960" y="4261704"/>
              <a:ext cx="518269" cy="328105"/>
              <a:chOff x="783960" y="4261704"/>
              <a:chExt cx="518269" cy="328105"/>
            </a:xfrm>
          </p:grpSpPr>
          <p:sp>
            <p:nvSpPr>
              <p:cNvPr id="1755" name="Google Shape;1755;p4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9" name="Google Shape;1759;p40"/>
          <p:cNvGrpSpPr/>
          <p:nvPr/>
        </p:nvGrpSpPr>
        <p:grpSpPr>
          <a:xfrm>
            <a:off x="1476312" y="221824"/>
            <a:ext cx="609540" cy="583574"/>
            <a:chOff x="3105300" y="593625"/>
            <a:chExt cx="256800" cy="245850"/>
          </a:xfrm>
        </p:grpSpPr>
        <p:sp>
          <p:nvSpPr>
            <p:cNvPr id="1760" name="Google Shape;1760;p40"/>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E0A0EA0E-FAF3-EEB9-E4C5-54BDF89B1497}"/>
              </a:ext>
            </a:extLst>
          </p:cNvPr>
          <p:cNvPicPr>
            <a:picLocks noChangeAspect="1"/>
          </p:cNvPicPr>
          <p:nvPr/>
        </p:nvPicPr>
        <p:blipFill>
          <a:blip r:embed="rId4"/>
          <a:stretch>
            <a:fillRect/>
          </a:stretch>
        </p:blipFill>
        <p:spPr>
          <a:xfrm>
            <a:off x="6626606" y="3129169"/>
            <a:ext cx="2362477" cy="1912397"/>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10" name="Google Shape;1639;p40"/>
          <p:cNvSpPr txBox="1">
            <a:spLocks noGrp="1"/>
          </p:cNvSpPr>
          <p:nvPr>
            <p:ph type="title"/>
          </p:nvPr>
        </p:nvSpPr>
        <p:spPr>
          <a:xfrm>
            <a:off x="0" y="514914"/>
            <a:ext cx="8657277" cy="6946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000" dirty="0">
                <a:solidFill>
                  <a:schemeClr val="tx1"/>
                </a:solidFill>
                <a:highlight>
                  <a:srgbClr val="000080"/>
                </a:highlight>
              </a:rPr>
              <a:t>Cloud‑based virtualization solution:</a:t>
            </a:r>
            <a:endParaRPr sz="4000" dirty="0">
              <a:solidFill>
                <a:schemeClr val="tx1"/>
              </a:solidFill>
              <a:highlight>
                <a:srgbClr val="000080"/>
              </a:highlight>
            </a:endParaRPr>
          </a:p>
        </p:txBody>
      </p:sp>
      <p:pic>
        <p:nvPicPr>
          <p:cNvPr id="3" name="Picture 2">
            <a:extLst>
              <a:ext uri="{FF2B5EF4-FFF2-40B4-BE49-F238E27FC236}">
                <a16:creationId xmlns:a16="http://schemas.microsoft.com/office/drawing/2014/main" id="{5458830C-E9B7-6649-270E-55567FBA486D}"/>
              </a:ext>
            </a:extLst>
          </p:cNvPr>
          <p:cNvPicPr>
            <a:picLocks noChangeAspect="1"/>
          </p:cNvPicPr>
          <p:nvPr/>
        </p:nvPicPr>
        <p:blipFill>
          <a:blip r:embed="rId5"/>
          <a:stretch>
            <a:fillRect/>
          </a:stretch>
        </p:blipFill>
        <p:spPr>
          <a:xfrm>
            <a:off x="4781248" y="1242275"/>
            <a:ext cx="3226269" cy="2632090"/>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8" name="TextBox 7">
            <a:extLst>
              <a:ext uri="{FF2B5EF4-FFF2-40B4-BE49-F238E27FC236}">
                <a16:creationId xmlns:a16="http://schemas.microsoft.com/office/drawing/2014/main" id="{8CAB91DF-7065-981F-47BD-8D03C25C1898}"/>
              </a:ext>
            </a:extLst>
          </p:cNvPr>
          <p:cNvSpPr txBox="1"/>
          <p:nvPr/>
        </p:nvSpPr>
        <p:spPr>
          <a:xfrm>
            <a:off x="848579" y="945955"/>
            <a:ext cx="4234486" cy="3224729"/>
          </a:xfrm>
          <a:prstGeom prst="rect">
            <a:avLst/>
          </a:prstGeom>
          <a:noFill/>
        </p:spPr>
        <p:txBody>
          <a:bodyPr wrap="square">
            <a:spAutoFit/>
          </a:bodyPr>
          <a:lstStyle/>
          <a:p>
            <a:pPr algn="just"/>
            <a:endParaRPr lang="en-GB" sz="2800" b="1" dirty="0">
              <a:solidFill>
                <a:schemeClr val="tx1"/>
              </a:solidFill>
              <a:latin typeface="Aptos Narrow" panose="020B0004020202020204" pitchFamily="34" charset="0"/>
            </a:endParaRPr>
          </a:p>
          <a:p>
            <a:pPr algn="just">
              <a:lnSpc>
                <a:spcPct val="150000"/>
              </a:lnSpc>
            </a:pPr>
            <a:r>
              <a:rPr lang="en-GB" sz="2400" b="1" dirty="0">
                <a:solidFill>
                  <a:schemeClr val="tx1"/>
                </a:solidFill>
                <a:latin typeface="Aptos Narrow" panose="020B0004020202020204" pitchFamily="34" charset="0"/>
              </a:rPr>
              <a:t>1. Virtualized Hardware</a:t>
            </a:r>
          </a:p>
          <a:p>
            <a:pPr algn="just">
              <a:lnSpc>
                <a:spcPct val="150000"/>
              </a:lnSpc>
            </a:pPr>
            <a:r>
              <a:rPr lang="en-GB" sz="2400" b="1" dirty="0">
                <a:solidFill>
                  <a:schemeClr val="tx1"/>
                </a:solidFill>
                <a:latin typeface="Aptos Narrow" panose="020B0004020202020204" pitchFamily="34" charset="0"/>
              </a:rPr>
              <a:t>2. Support for Applications  </a:t>
            </a:r>
          </a:p>
          <a:p>
            <a:pPr algn="just">
              <a:lnSpc>
                <a:spcPct val="150000"/>
              </a:lnSpc>
            </a:pPr>
            <a:r>
              <a:rPr lang="en-GB" sz="2400" b="1" dirty="0">
                <a:solidFill>
                  <a:schemeClr val="tx1"/>
                </a:solidFill>
                <a:latin typeface="Aptos Narrow" panose="020B0004020202020204" pitchFamily="34" charset="0"/>
              </a:rPr>
              <a:t>3. Scalable Environments </a:t>
            </a:r>
          </a:p>
          <a:p>
            <a:pPr algn="just">
              <a:lnSpc>
                <a:spcPct val="150000"/>
              </a:lnSpc>
            </a:pPr>
            <a:r>
              <a:rPr lang="en-GB" sz="2400" b="1" dirty="0">
                <a:solidFill>
                  <a:schemeClr val="tx1"/>
                </a:solidFill>
                <a:latin typeface="Aptos Narrow" panose="020B0004020202020204" pitchFamily="34" charset="0"/>
              </a:rPr>
              <a:t>4. Enhanced IoT-WSN  </a:t>
            </a:r>
          </a:p>
          <a:p>
            <a:pPr algn="just">
              <a:lnSpc>
                <a:spcPct val="150000"/>
              </a:lnSpc>
            </a:pPr>
            <a:r>
              <a:rPr lang="en-GB" sz="2400" b="1" dirty="0">
                <a:solidFill>
                  <a:schemeClr val="tx1"/>
                </a:solidFill>
                <a:latin typeface="Aptos Narrow" panose="020B0004020202020204" pitchFamily="34" charset="0"/>
              </a:rPr>
              <a:t>5. Sensor-Cloud Paradigm</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23"/>
    </mc:Choice>
    <mc:Fallback xmlns="">
      <p:transition spd="slow" advTm="22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fade">
                                      <p:cBhvr>
                                        <p:cTn id="7" dur="500"/>
                                        <p:tgtEl>
                                          <p:spTgt spid="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 calcmode="lin" valueType="num">
                                      <p:cBhvr additive="base">
                                        <p:cTn id="12"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 calcmode="lin" valueType="num">
                                      <p:cBhvr additive="base">
                                        <p:cTn id="18"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8">
                                            <p:txEl>
                                              <p:pRg st="4" end="4"/>
                                            </p:txEl>
                                          </p:spTgt>
                                        </p:tgtEl>
                                        <p:attrNameLst>
                                          <p:attrName>style.visibility</p:attrName>
                                        </p:attrNameLst>
                                      </p:cBhvr>
                                      <p:to>
                                        <p:strVal val="visible"/>
                                      </p:to>
                                    </p:set>
                                    <p:anim calcmode="lin" valueType="num">
                                      <p:cBhvr additive="base">
                                        <p:cTn id="24"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8">
                                            <p:txEl>
                                              <p:pRg st="5" end="5"/>
                                            </p:txEl>
                                          </p:spTgt>
                                        </p:tgtEl>
                                        <p:attrNameLst>
                                          <p:attrName>style.visibility</p:attrName>
                                        </p:attrNameLst>
                                      </p:cBhvr>
                                      <p:to>
                                        <p:strVal val="visible"/>
                                      </p:to>
                                    </p:set>
                                    <p:anim calcmode="lin" valueType="num">
                                      <p:cBhvr additive="base">
                                        <p:cTn id="30"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65"/>
        <p:cNvGrpSpPr/>
        <p:nvPr/>
      </p:nvGrpSpPr>
      <p:grpSpPr>
        <a:xfrm>
          <a:off x="0" y="0"/>
          <a:ext cx="0" cy="0"/>
          <a:chOff x="0" y="0"/>
          <a:chExt cx="0" cy="0"/>
        </a:xfrm>
      </p:grpSpPr>
      <p:grpSp>
        <p:nvGrpSpPr>
          <p:cNvPr id="2566" name="Google Shape;2566;p57"/>
          <p:cNvGrpSpPr/>
          <p:nvPr/>
        </p:nvGrpSpPr>
        <p:grpSpPr>
          <a:xfrm>
            <a:off x="1059611" y="1499659"/>
            <a:ext cx="749797" cy="717499"/>
            <a:chOff x="1317586" y="1856572"/>
            <a:chExt cx="749797" cy="717499"/>
          </a:xfrm>
        </p:grpSpPr>
        <p:sp>
          <p:nvSpPr>
            <p:cNvPr id="2567" name="Google Shape;2567;p57"/>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7"/>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 name="Google Shape;2569;p57"/>
          <p:cNvGrpSpPr/>
          <p:nvPr/>
        </p:nvGrpSpPr>
        <p:grpSpPr>
          <a:xfrm>
            <a:off x="1059611" y="2642559"/>
            <a:ext cx="749797" cy="717499"/>
            <a:chOff x="1317586" y="1856572"/>
            <a:chExt cx="749797" cy="717499"/>
          </a:xfrm>
        </p:grpSpPr>
        <p:sp>
          <p:nvSpPr>
            <p:cNvPr id="2570" name="Google Shape;2570;p57"/>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7"/>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57"/>
          <p:cNvGrpSpPr/>
          <p:nvPr/>
        </p:nvGrpSpPr>
        <p:grpSpPr>
          <a:xfrm>
            <a:off x="1059611" y="3805109"/>
            <a:ext cx="749797" cy="717499"/>
            <a:chOff x="1317586" y="1856572"/>
            <a:chExt cx="749797" cy="717499"/>
          </a:xfrm>
        </p:grpSpPr>
        <p:sp>
          <p:nvSpPr>
            <p:cNvPr id="2573" name="Google Shape;2573;p57"/>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7"/>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57"/>
          <p:cNvGrpSpPr/>
          <p:nvPr/>
        </p:nvGrpSpPr>
        <p:grpSpPr>
          <a:xfrm>
            <a:off x="5030536" y="1489834"/>
            <a:ext cx="749797" cy="717499"/>
            <a:chOff x="1317586" y="1856572"/>
            <a:chExt cx="749797" cy="717499"/>
          </a:xfrm>
        </p:grpSpPr>
        <p:sp>
          <p:nvSpPr>
            <p:cNvPr id="2576" name="Google Shape;2576;p57"/>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7"/>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 name="Google Shape;2578;p57"/>
          <p:cNvGrpSpPr/>
          <p:nvPr/>
        </p:nvGrpSpPr>
        <p:grpSpPr>
          <a:xfrm>
            <a:off x="5030536" y="2632734"/>
            <a:ext cx="749797" cy="717499"/>
            <a:chOff x="1317586" y="1856572"/>
            <a:chExt cx="749797" cy="717499"/>
          </a:xfrm>
        </p:grpSpPr>
        <p:sp>
          <p:nvSpPr>
            <p:cNvPr id="2579" name="Google Shape;2579;p57"/>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7"/>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57"/>
          <p:cNvGrpSpPr/>
          <p:nvPr/>
        </p:nvGrpSpPr>
        <p:grpSpPr>
          <a:xfrm>
            <a:off x="5030536" y="3795284"/>
            <a:ext cx="749797" cy="717499"/>
            <a:chOff x="1317586" y="1856572"/>
            <a:chExt cx="749797" cy="717499"/>
          </a:xfrm>
        </p:grpSpPr>
        <p:sp>
          <p:nvSpPr>
            <p:cNvPr id="2582" name="Google Shape;2582;p57"/>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7"/>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6" name="Google Shape;2586;p57"/>
          <p:cNvSpPr txBox="1">
            <a:spLocks noGrp="1"/>
          </p:cNvSpPr>
          <p:nvPr>
            <p:ph type="title" idx="8"/>
          </p:nvPr>
        </p:nvSpPr>
        <p:spPr>
          <a:xfrm>
            <a:off x="2174174" y="2688087"/>
            <a:ext cx="2286065"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Smart Cities</a:t>
            </a:r>
            <a:endParaRPr dirty="0"/>
          </a:p>
        </p:txBody>
      </p:sp>
      <p:sp>
        <p:nvSpPr>
          <p:cNvPr id="2587" name="Google Shape;2587;p57"/>
          <p:cNvSpPr txBox="1">
            <a:spLocks noGrp="1"/>
          </p:cNvSpPr>
          <p:nvPr>
            <p:ph type="title" idx="13"/>
          </p:nvPr>
        </p:nvSpPr>
        <p:spPr>
          <a:xfrm>
            <a:off x="6236542" y="2663426"/>
            <a:ext cx="2725866" cy="97385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Smart Homes and Buildings</a:t>
            </a:r>
            <a:endParaRPr dirty="0"/>
          </a:p>
        </p:txBody>
      </p:sp>
      <p:sp>
        <p:nvSpPr>
          <p:cNvPr id="2588" name="Google Shape;2588;p57"/>
          <p:cNvSpPr txBox="1">
            <a:spLocks noGrp="1"/>
          </p:cNvSpPr>
          <p:nvPr>
            <p:ph type="title" idx="15"/>
          </p:nvPr>
        </p:nvSpPr>
        <p:spPr>
          <a:xfrm>
            <a:off x="720000" y="539400"/>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Applications</a:t>
            </a:r>
            <a:endParaRPr sz="4400" dirty="0">
              <a:solidFill>
                <a:schemeClr val="accent1"/>
              </a:solidFill>
            </a:endParaRPr>
          </a:p>
        </p:txBody>
      </p:sp>
      <p:sp>
        <p:nvSpPr>
          <p:cNvPr id="2589" name="Google Shape;2589;p57"/>
          <p:cNvSpPr txBox="1">
            <a:spLocks noGrp="1"/>
          </p:cNvSpPr>
          <p:nvPr>
            <p:ph type="title"/>
          </p:nvPr>
        </p:nvSpPr>
        <p:spPr>
          <a:xfrm>
            <a:off x="2068620" y="1606922"/>
            <a:ext cx="2624596" cy="67622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Environmental Monitoring</a:t>
            </a:r>
            <a:endParaRPr dirty="0"/>
          </a:p>
        </p:txBody>
      </p:sp>
      <p:sp>
        <p:nvSpPr>
          <p:cNvPr id="2591" name="Google Shape;2591;p57"/>
          <p:cNvSpPr txBox="1">
            <a:spLocks noGrp="1"/>
          </p:cNvSpPr>
          <p:nvPr>
            <p:ph type="title" idx="2"/>
          </p:nvPr>
        </p:nvSpPr>
        <p:spPr>
          <a:xfrm>
            <a:off x="6145098" y="1567778"/>
            <a:ext cx="2278902" cy="6493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 Industrial Automation</a:t>
            </a:r>
            <a:endParaRPr dirty="0"/>
          </a:p>
        </p:txBody>
      </p:sp>
      <p:sp>
        <p:nvSpPr>
          <p:cNvPr id="2593" name="Google Shape;2593;p57"/>
          <p:cNvSpPr txBox="1">
            <a:spLocks noGrp="1"/>
          </p:cNvSpPr>
          <p:nvPr>
            <p:ph type="title" idx="4"/>
          </p:nvPr>
        </p:nvSpPr>
        <p:spPr>
          <a:xfrm>
            <a:off x="2135120" y="3805108"/>
            <a:ext cx="2624596" cy="71749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Healthcare Monitoring</a:t>
            </a:r>
            <a:endParaRPr dirty="0"/>
          </a:p>
        </p:txBody>
      </p:sp>
      <p:sp>
        <p:nvSpPr>
          <p:cNvPr id="2595" name="Google Shape;2595;p57"/>
          <p:cNvSpPr txBox="1">
            <a:spLocks noGrp="1"/>
          </p:cNvSpPr>
          <p:nvPr>
            <p:ph type="title" idx="6"/>
          </p:nvPr>
        </p:nvSpPr>
        <p:spPr>
          <a:xfrm>
            <a:off x="6145098" y="3921013"/>
            <a:ext cx="2135302" cy="60159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Agriculture</a:t>
            </a:r>
            <a:endParaRPr dirty="0"/>
          </a:p>
        </p:txBody>
      </p:sp>
      <p:sp>
        <p:nvSpPr>
          <p:cNvPr id="2597" name="Google Shape;2597;p57"/>
          <p:cNvSpPr txBox="1"/>
          <p:nvPr/>
        </p:nvSpPr>
        <p:spPr>
          <a:xfrm>
            <a:off x="1119406" y="1540931"/>
            <a:ext cx="656100" cy="60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1</a:t>
            </a:r>
            <a:endParaRPr sz="3000" b="1">
              <a:solidFill>
                <a:schemeClr val="dk1"/>
              </a:solidFill>
              <a:latin typeface="Orbitron"/>
              <a:ea typeface="Orbitron"/>
              <a:cs typeface="Orbitron"/>
              <a:sym typeface="Orbitron"/>
            </a:endParaRPr>
          </a:p>
        </p:txBody>
      </p:sp>
      <p:sp>
        <p:nvSpPr>
          <p:cNvPr id="2598" name="Google Shape;2598;p57"/>
          <p:cNvSpPr txBox="1"/>
          <p:nvPr/>
        </p:nvSpPr>
        <p:spPr>
          <a:xfrm>
            <a:off x="1119406" y="2685974"/>
            <a:ext cx="656100" cy="60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2</a:t>
            </a:r>
            <a:endParaRPr sz="3000" b="1">
              <a:solidFill>
                <a:schemeClr val="dk1"/>
              </a:solidFill>
              <a:latin typeface="Orbitron"/>
              <a:ea typeface="Orbitron"/>
              <a:cs typeface="Orbitron"/>
              <a:sym typeface="Orbitron"/>
            </a:endParaRPr>
          </a:p>
        </p:txBody>
      </p:sp>
      <p:sp>
        <p:nvSpPr>
          <p:cNvPr id="2599" name="Google Shape;2599;p57"/>
          <p:cNvSpPr txBox="1"/>
          <p:nvPr/>
        </p:nvSpPr>
        <p:spPr>
          <a:xfrm>
            <a:off x="1119406" y="3844513"/>
            <a:ext cx="656100" cy="60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3</a:t>
            </a:r>
            <a:endParaRPr sz="3000" b="1">
              <a:solidFill>
                <a:schemeClr val="dk1"/>
              </a:solidFill>
              <a:latin typeface="Orbitron"/>
              <a:ea typeface="Orbitron"/>
              <a:cs typeface="Orbitron"/>
              <a:sym typeface="Orbitron"/>
            </a:endParaRPr>
          </a:p>
        </p:txBody>
      </p:sp>
      <p:sp>
        <p:nvSpPr>
          <p:cNvPr id="2600" name="Google Shape;2600;p57"/>
          <p:cNvSpPr txBox="1"/>
          <p:nvPr/>
        </p:nvSpPr>
        <p:spPr>
          <a:xfrm>
            <a:off x="5090337" y="1531103"/>
            <a:ext cx="656100" cy="60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4</a:t>
            </a:r>
            <a:endParaRPr sz="3000" b="1">
              <a:solidFill>
                <a:schemeClr val="dk1"/>
              </a:solidFill>
              <a:latin typeface="Orbitron"/>
              <a:ea typeface="Orbitron"/>
              <a:cs typeface="Orbitron"/>
              <a:sym typeface="Orbitron"/>
            </a:endParaRPr>
          </a:p>
        </p:txBody>
      </p:sp>
      <p:sp>
        <p:nvSpPr>
          <p:cNvPr id="2601" name="Google Shape;2601;p57"/>
          <p:cNvSpPr txBox="1"/>
          <p:nvPr/>
        </p:nvSpPr>
        <p:spPr>
          <a:xfrm>
            <a:off x="5090337" y="2676146"/>
            <a:ext cx="656100" cy="60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5</a:t>
            </a:r>
            <a:endParaRPr sz="3000" b="1">
              <a:solidFill>
                <a:schemeClr val="dk1"/>
              </a:solidFill>
              <a:latin typeface="Orbitron"/>
              <a:ea typeface="Orbitron"/>
              <a:cs typeface="Orbitron"/>
              <a:sym typeface="Orbitron"/>
            </a:endParaRPr>
          </a:p>
        </p:txBody>
      </p:sp>
      <p:sp>
        <p:nvSpPr>
          <p:cNvPr id="2602" name="Google Shape;2602;p57"/>
          <p:cNvSpPr txBox="1"/>
          <p:nvPr/>
        </p:nvSpPr>
        <p:spPr>
          <a:xfrm>
            <a:off x="5090337" y="3834685"/>
            <a:ext cx="656100" cy="60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6</a:t>
            </a:r>
            <a:endParaRPr sz="3000" b="1">
              <a:solidFill>
                <a:schemeClr val="dk1"/>
              </a:solidFill>
              <a:latin typeface="Orbitron"/>
              <a:ea typeface="Orbitron"/>
              <a:cs typeface="Orbitron"/>
              <a:sym typeface="Orbitron"/>
            </a:endParaRPr>
          </a:p>
        </p:txBody>
      </p:sp>
    </p:spTree>
  </p:cSld>
  <p:clrMapOvr>
    <a:masterClrMapping/>
  </p:clrMapOvr>
  <mc:AlternateContent xmlns:mc="http://schemas.openxmlformats.org/markup-compatibility/2006" xmlns:p14="http://schemas.microsoft.com/office/powerpoint/2010/main">
    <mc:Choice Requires="p14">
      <p:transition spd="slow" p14:dur="2000" advTm="36"/>
    </mc:Choice>
    <mc:Fallback xmlns="">
      <p:transition spd="slow" advTm="36"/>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91"/>
        <p:cNvGrpSpPr/>
        <p:nvPr/>
      </p:nvGrpSpPr>
      <p:grpSpPr>
        <a:xfrm>
          <a:off x="0" y="0"/>
          <a:ext cx="0" cy="0"/>
          <a:chOff x="0" y="0"/>
          <a:chExt cx="0" cy="0"/>
        </a:xfrm>
      </p:grpSpPr>
      <p:sp>
        <p:nvSpPr>
          <p:cNvPr id="1794" name="Google Shape;1794;p42"/>
          <p:cNvSpPr txBox="1">
            <a:spLocks noGrp="1"/>
          </p:cNvSpPr>
          <p:nvPr>
            <p:ph type="title"/>
          </p:nvPr>
        </p:nvSpPr>
        <p:spPr>
          <a:xfrm>
            <a:off x="4449095" y="1818398"/>
            <a:ext cx="5028615"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err="1"/>
              <a:t>Homayra</a:t>
            </a:r>
            <a:br>
              <a:rPr lang="en" sz="1800" dirty="0"/>
            </a:br>
            <a:r>
              <a:rPr lang="en" sz="1800" dirty="0"/>
              <a:t>ID: </a:t>
            </a:r>
            <a:r>
              <a:rPr lang="en-GB" sz="1800" dirty="0"/>
              <a:t>M240205013</a:t>
            </a:r>
            <a:endParaRPr sz="1800" dirty="0"/>
          </a:p>
        </p:txBody>
      </p:sp>
      <p:sp>
        <p:nvSpPr>
          <p:cNvPr id="1795" name="Google Shape;1795;p42"/>
          <p:cNvSpPr txBox="1">
            <a:spLocks noGrp="1"/>
          </p:cNvSpPr>
          <p:nvPr>
            <p:ph type="subTitle" idx="1"/>
          </p:nvPr>
        </p:nvSpPr>
        <p:spPr>
          <a:xfrm>
            <a:off x="3570209" y="2406323"/>
            <a:ext cx="4436952" cy="8229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b="1" dirty="0">
                <a:latin typeface="Book Antiqua" panose="02040602050305030304" pitchFamily="18" charset="0"/>
              </a:rPr>
              <a:t>Department of Computer Science &amp;  Engineering </a:t>
            </a:r>
          </a:p>
          <a:p>
            <a:pPr marL="0" lvl="0" indent="0" algn="l" rtl="0">
              <a:spcBef>
                <a:spcPts val="0"/>
              </a:spcBef>
              <a:spcAft>
                <a:spcPts val="0"/>
              </a:spcAft>
              <a:buNone/>
            </a:pPr>
            <a:r>
              <a:rPr lang="en-GB" b="1" dirty="0">
                <a:latin typeface="Book Antiqua" panose="02040602050305030304" pitchFamily="18" charset="0"/>
              </a:rPr>
              <a:t>                       Jagannath University</a:t>
            </a:r>
          </a:p>
          <a:p>
            <a:pPr marL="0" lvl="0" indent="0" algn="l" rtl="0">
              <a:spcBef>
                <a:spcPts val="0"/>
              </a:spcBef>
              <a:spcAft>
                <a:spcPts val="0"/>
              </a:spcAft>
              <a:buNone/>
            </a:pPr>
            <a:endParaRPr dirty="0"/>
          </a:p>
        </p:txBody>
      </p:sp>
      <p:grpSp>
        <p:nvGrpSpPr>
          <p:cNvPr id="1796" name="Google Shape;1796;p42"/>
          <p:cNvGrpSpPr/>
          <p:nvPr/>
        </p:nvGrpSpPr>
        <p:grpSpPr>
          <a:xfrm>
            <a:off x="3137660" y="1566154"/>
            <a:ext cx="518269" cy="328105"/>
            <a:chOff x="783960" y="4261704"/>
            <a:chExt cx="518269" cy="328105"/>
          </a:xfrm>
        </p:grpSpPr>
        <p:sp>
          <p:nvSpPr>
            <p:cNvPr id="1797" name="Google Shape;1797;p42"/>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8" name="Google Shape;1798;p42"/>
            <p:cNvGrpSpPr/>
            <p:nvPr/>
          </p:nvGrpSpPr>
          <p:grpSpPr>
            <a:xfrm>
              <a:off x="783960" y="4261704"/>
              <a:ext cx="518269" cy="328105"/>
              <a:chOff x="783960" y="4261704"/>
              <a:chExt cx="518269" cy="328105"/>
            </a:xfrm>
          </p:grpSpPr>
          <p:sp>
            <p:nvSpPr>
              <p:cNvPr id="1799" name="Google Shape;1799;p42"/>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2"/>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3" name="Google Shape;1803;p42"/>
          <p:cNvGrpSpPr/>
          <p:nvPr/>
        </p:nvGrpSpPr>
        <p:grpSpPr>
          <a:xfrm>
            <a:off x="1384881" y="1818398"/>
            <a:ext cx="518284" cy="375476"/>
            <a:chOff x="855125" y="679497"/>
            <a:chExt cx="254310" cy="184228"/>
          </a:xfrm>
        </p:grpSpPr>
        <p:sp>
          <p:nvSpPr>
            <p:cNvPr id="1804" name="Google Shape;1804;p42"/>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7" name="Google Shape;1807;p42"/>
          <p:cNvSpPr/>
          <p:nvPr/>
        </p:nvSpPr>
        <p:spPr>
          <a:xfrm>
            <a:off x="6501044" y="3822576"/>
            <a:ext cx="462359" cy="462382"/>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FF0C7563-E8EA-1AE9-E1BC-C671B939DFC2}"/>
              </a:ext>
            </a:extLst>
          </p:cNvPr>
          <p:cNvPicPr>
            <a:picLocks noChangeAspect="1"/>
          </p:cNvPicPr>
          <p:nvPr/>
        </p:nvPicPr>
        <p:blipFill>
          <a:blip r:embed="rId3"/>
          <a:stretch>
            <a:fillRect/>
          </a:stretch>
        </p:blipFill>
        <p:spPr>
          <a:xfrm>
            <a:off x="983356" y="1423739"/>
            <a:ext cx="2055712" cy="207339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xmlns:p14="http://schemas.microsoft.com/office/powerpoint/2010/main">
    <mc:Choice Requires="p14">
      <p:transition spd="slow" p14:dur="2000" advTm="30"/>
    </mc:Choice>
    <mc:Fallback xmlns="">
      <p:transition spd="slow" advTm="3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9" name="Google Shape;1769;p41"/>
          <p:cNvSpPr txBox="1">
            <a:spLocks noGrp="1"/>
          </p:cNvSpPr>
          <p:nvPr>
            <p:ph type="title"/>
          </p:nvPr>
        </p:nvSpPr>
        <p:spPr>
          <a:xfrm>
            <a:off x="1120672" y="57652"/>
            <a:ext cx="6540795" cy="65486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tx1"/>
                </a:solidFill>
              </a:rPr>
              <a:t> </a:t>
            </a:r>
            <a:r>
              <a:rPr lang="en-GB" sz="2800" dirty="0">
                <a:solidFill>
                  <a:schemeClr val="tx1"/>
                </a:solidFill>
              </a:rPr>
              <a:t>Challenges of cloud computing</a:t>
            </a:r>
            <a:endParaRPr sz="2800" dirty="0">
              <a:solidFill>
                <a:schemeClr val="accent1"/>
              </a:solidFill>
            </a:endParaRPr>
          </a:p>
        </p:txBody>
      </p:sp>
      <p:sp>
        <p:nvSpPr>
          <p:cNvPr id="1771" name="Google Shape;1771;p41"/>
          <p:cNvSpPr/>
          <p:nvPr/>
        </p:nvSpPr>
        <p:spPr>
          <a:xfrm>
            <a:off x="1035863" y="48776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 name="Google Shape;1772;p41"/>
          <p:cNvGrpSpPr/>
          <p:nvPr/>
        </p:nvGrpSpPr>
        <p:grpSpPr>
          <a:xfrm>
            <a:off x="7962014" y="528532"/>
            <a:ext cx="960783" cy="332094"/>
            <a:chOff x="7289663" y="3996131"/>
            <a:chExt cx="1021756" cy="332094"/>
          </a:xfrm>
        </p:grpSpPr>
        <p:sp>
          <p:nvSpPr>
            <p:cNvPr id="1773" name="Google Shape;1773;p41"/>
            <p:cNvSpPr/>
            <p:nvPr/>
          </p:nvSpPr>
          <p:spPr>
            <a:xfrm>
              <a:off x="7289663" y="4044216"/>
              <a:ext cx="1002972" cy="284009"/>
            </a:xfrm>
            <a:custGeom>
              <a:avLst/>
              <a:gdLst/>
              <a:ahLst/>
              <a:cxnLst/>
              <a:rect l="l" t="t" r="r" b="b"/>
              <a:pathLst>
                <a:path w="44532" h="12610" extrusionOk="0">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1"/>
            <p:cNvSpPr/>
            <p:nvPr/>
          </p:nvSpPr>
          <p:spPr>
            <a:xfrm>
              <a:off x="7308447" y="3996131"/>
              <a:ext cx="1002972" cy="284009"/>
            </a:xfrm>
            <a:custGeom>
              <a:avLst/>
              <a:gdLst/>
              <a:ahLst/>
              <a:cxnLst/>
              <a:rect l="l" t="t" r="r" b="b"/>
              <a:pathLst>
                <a:path w="44532" h="12610" extrusionOk="0">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1"/>
            <p:cNvSpPr/>
            <p:nvPr/>
          </p:nvSpPr>
          <p:spPr>
            <a:xfrm>
              <a:off x="7433897" y="4044036"/>
              <a:ext cx="209639" cy="188175"/>
            </a:xfrm>
            <a:custGeom>
              <a:avLst/>
              <a:gdLst/>
              <a:ahLst/>
              <a:cxnLst/>
              <a:rect l="l" t="t" r="r" b="b"/>
              <a:pathLst>
                <a:path w="9308" h="8355" extrusionOk="0">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1"/>
            <p:cNvSpPr/>
            <p:nvPr/>
          </p:nvSpPr>
          <p:spPr>
            <a:xfrm>
              <a:off x="7705879" y="4044689"/>
              <a:ext cx="208108" cy="187612"/>
            </a:xfrm>
            <a:custGeom>
              <a:avLst/>
              <a:gdLst/>
              <a:ahLst/>
              <a:cxnLst/>
              <a:rect l="l" t="t" r="r" b="b"/>
              <a:pathLst>
                <a:path w="9240" h="8330" extrusionOk="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1"/>
            <p:cNvSpPr/>
            <p:nvPr/>
          </p:nvSpPr>
          <p:spPr>
            <a:xfrm>
              <a:off x="7979347" y="4043856"/>
              <a:ext cx="206621" cy="187793"/>
            </a:xfrm>
            <a:custGeom>
              <a:avLst/>
              <a:gdLst/>
              <a:ahLst/>
              <a:cxnLst/>
              <a:rect l="l" t="t" r="r" b="b"/>
              <a:pathLst>
                <a:path w="9174" h="8338" extrusionOk="0">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41"/>
          <p:cNvGrpSpPr/>
          <p:nvPr/>
        </p:nvGrpSpPr>
        <p:grpSpPr>
          <a:xfrm>
            <a:off x="8144141" y="4297952"/>
            <a:ext cx="749797" cy="717499"/>
            <a:chOff x="7847861" y="3178722"/>
            <a:chExt cx="749797" cy="717499"/>
          </a:xfrm>
        </p:grpSpPr>
        <p:sp>
          <p:nvSpPr>
            <p:cNvPr id="1779" name="Google Shape;1779;p41"/>
            <p:cNvSpPr/>
            <p:nvPr/>
          </p:nvSpPr>
          <p:spPr>
            <a:xfrm>
              <a:off x="7847861" y="321403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1"/>
            <p:cNvSpPr/>
            <p:nvPr/>
          </p:nvSpPr>
          <p:spPr>
            <a:xfrm>
              <a:off x="7886937" y="317872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1"/>
            <p:cNvSpPr/>
            <p:nvPr/>
          </p:nvSpPr>
          <p:spPr>
            <a:xfrm>
              <a:off x="7944032" y="3221560"/>
              <a:ext cx="596531" cy="595788"/>
            </a:xfrm>
            <a:custGeom>
              <a:avLst/>
              <a:gdLst/>
              <a:ahLst/>
              <a:cxnLst/>
              <a:rect l="l" t="t" r="r" b="b"/>
              <a:pathLst>
                <a:path w="26486" h="26453" extrusionOk="0">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1"/>
            <p:cNvSpPr/>
            <p:nvPr/>
          </p:nvSpPr>
          <p:spPr>
            <a:xfrm>
              <a:off x="8146126" y="3430411"/>
              <a:ext cx="394437" cy="387680"/>
            </a:xfrm>
            <a:custGeom>
              <a:avLst/>
              <a:gdLst/>
              <a:ahLst/>
              <a:cxnLst/>
              <a:rect l="l" t="t" r="r" b="b"/>
              <a:pathLst>
                <a:path w="17513" h="17213" extrusionOk="0">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1"/>
            <p:cNvSpPr/>
            <p:nvPr/>
          </p:nvSpPr>
          <p:spPr>
            <a:xfrm>
              <a:off x="8067230" y="3344758"/>
              <a:ext cx="349369" cy="349369"/>
            </a:xfrm>
            <a:custGeom>
              <a:avLst/>
              <a:gdLst/>
              <a:ahLst/>
              <a:cxnLst/>
              <a:rect l="l" t="t" r="r" b="b"/>
              <a:pathLst>
                <a:path w="15512" h="15512" extrusionOk="0">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8C28D17F-A3CF-AEA1-69AE-CF31484749DB}"/>
              </a:ext>
            </a:extLst>
          </p:cNvPr>
          <p:cNvPicPr>
            <a:picLocks noChangeAspect="1"/>
          </p:cNvPicPr>
          <p:nvPr/>
        </p:nvPicPr>
        <p:blipFill>
          <a:blip r:embed="rId4"/>
          <a:stretch>
            <a:fillRect/>
          </a:stretch>
        </p:blipFill>
        <p:spPr>
          <a:xfrm>
            <a:off x="4835181" y="1083446"/>
            <a:ext cx="4119558" cy="304734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extBox 1"/>
          <p:cNvSpPr txBox="1"/>
          <p:nvPr/>
        </p:nvSpPr>
        <p:spPr>
          <a:xfrm>
            <a:off x="452443" y="1048256"/>
            <a:ext cx="4264842" cy="3046988"/>
          </a:xfrm>
          <a:prstGeom prst="rect">
            <a:avLst/>
          </a:prstGeom>
          <a:noFill/>
        </p:spPr>
        <p:txBody>
          <a:bodyPr wrap="square" rtlCol="0">
            <a:spAutoFit/>
          </a:bodyPr>
          <a:lstStyle/>
          <a:p>
            <a:pPr algn="just"/>
            <a:r>
              <a:rPr lang="en-US" sz="1600" b="1" dirty="0">
                <a:solidFill>
                  <a:schemeClr val="tx1"/>
                </a:solidFill>
                <a:latin typeface="Archivo" panose="020B0604020202020204" charset="0"/>
                <a:cs typeface="Archivo" panose="020B0604020202020204" charset="0"/>
              </a:rPr>
              <a:t>Sensor-Cloud Virtualization approach is a recent trend in which the already existing infrastructure can be utilized to serve many more users. This has attracted major attention in recent years, attracting researchers and software designers. However, in this section, we summarize some of the tremendous challenges in this orientation study. </a:t>
            </a:r>
          </a:p>
          <a:p>
            <a:pPr algn="just"/>
            <a:r>
              <a:rPr lang="en-US" sz="1600" b="1" dirty="0">
                <a:solidFill>
                  <a:schemeClr val="tx1"/>
                </a:solidFill>
                <a:latin typeface="Archivo" panose="020B0604020202020204" charset="0"/>
                <a:cs typeface="Archivo" panose="020B0604020202020204" charset="0"/>
              </a:rPr>
              <a:t>Architecture Layers</a:t>
            </a:r>
            <a:endParaRPr lang="en-US" sz="1600" dirty="0">
              <a:solidFill>
                <a:schemeClr val="tx1"/>
              </a:solidFill>
              <a:latin typeface="Archivo" panose="020B0604020202020204" charset="0"/>
              <a:cs typeface="Archivo" panose="020B0604020202020204" charset="0"/>
            </a:endParaRPr>
          </a:p>
          <a:p>
            <a:pPr algn="just"/>
            <a:r>
              <a:rPr lang="en-US" sz="1600" b="1" dirty="0">
                <a:solidFill>
                  <a:schemeClr val="tx1"/>
                </a:solidFill>
                <a:latin typeface="Archivo" panose="020B0604020202020204" charset="0"/>
                <a:cs typeface="Archivo" panose="020B0604020202020204" charset="0"/>
              </a:rPr>
              <a:t>Physical sensors management</a:t>
            </a:r>
            <a:endParaRPr lang="en-US" sz="1600" dirty="0">
              <a:solidFill>
                <a:schemeClr val="tx1"/>
              </a:solidFill>
              <a:latin typeface="Archivo" panose="020B0604020202020204" charset="0"/>
              <a:cs typeface="Archivo" panose="020B0604020202020204" charset="0"/>
            </a:endParaRPr>
          </a:p>
          <a:p>
            <a:pPr algn="just"/>
            <a:r>
              <a:rPr lang="en-US" sz="1600" b="1" dirty="0">
                <a:solidFill>
                  <a:schemeClr val="tx1"/>
                </a:solidFill>
                <a:latin typeface="Archivo" panose="020B0604020202020204" charset="0"/>
                <a:cs typeface="Archivo" panose="020B0604020202020204" charset="0"/>
              </a:rPr>
              <a:t>Dynamic networks formation</a:t>
            </a:r>
            <a:endParaRPr lang="en-US" sz="1600" dirty="0">
              <a:solidFill>
                <a:schemeClr val="tx1"/>
              </a:solidFill>
              <a:latin typeface="Archivo" panose="020B0604020202020204" charset="0"/>
              <a:cs typeface="Archivo" panose="020B060402020202020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198"/>
    </mc:Choice>
    <mc:Fallback xmlns="">
      <p:transition spd="slow" advTm="51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94400" y="238055"/>
            <a:ext cx="2755200" cy="649357"/>
          </a:xfrm>
        </p:spPr>
        <p:txBody>
          <a:bodyPr/>
          <a:lstStyle/>
          <a:p>
            <a:r>
              <a:rPr lang="en-US" dirty="0"/>
              <a:t>SUMMARY </a:t>
            </a:r>
          </a:p>
        </p:txBody>
      </p:sp>
      <p:pic>
        <p:nvPicPr>
          <p:cNvPr id="6" name="Picture 5"/>
          <p:cNvPicPr>
            <a:picLocks noChangeAspect="1"/>
          </p:cNvPicPr>
          <p:nvPr/>
        </p:nvPicPr>
        <p:blipFill>
          <a:blip r:embed="rId3"/>
          <a:stretch>
            <a:fillRect/>
          </a:stretch>
        </p:blipFill>
        <p:spPr>
          <a:xfrm>
            <a:off x="600074" y="2325152"/>
            <a:ext cx="8181975" cy="269459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2" name="TextBox 1"/>
          <p:cNvSpPr txBox="1"/>
          <p:nvPr/>
        </p:nvSpPr>
        <p:spPr>
          <a:xfrm>
            <a:off x="490744" y="887412"/>
            <a:ext cx="8429211" cy="1323439"/>
          </a:xfrm>
          <a:prstGeom prst="rect">
            <a:avLst/>
          </a:prstGeom>
          <a:noFill/>
        </p:spPr>
        <p:txBody>
          <a:bodyPr wrap="square" rtlCol="0">
            <a:spAutoFit/>
          </a:bodyPr>
          <a:lstStyle/>
          <a:p>
            <a:pPr algn="just"/>
            <a:r>
              <a:rPr lang="en-US" sz="1600" b="1" dirty="0">
                <a:solidFill>
                  <a:schemeClr val="tx1"/>
                </a:solidFill>
                <a:latin typeface="+mn-lt"/>
              </a:rPr>
              <a:t>We present the integration process of sensor networks with Cloud-based Virtualization and propose a new general architecture view for the Sensor-Cloud paradigm, and discuss its key elements, basic principles, lifecycle operation, and outline its advantages and disadvantages. Finally, we review the state-of-the-art, present the major challenges, and suggest future work directions.</a:t>
            </a:r>
          </a:p>
        </p:txBody>
      </p:sp>
    </p:spTree>
    <p:custDataLst>
      <p:tags r:id="rId1"/>
    </p:custDataLst>
    <p:extLst>
      <p:ext uri="{BB962C8B-B14F-4D97-AF65-F5344CB8AC3E}">
        <p14:creationId xmlns:p14="http://schemas.microsoft.com/office/powerpoint/2010/main" val="885810013"/>
      </p:ext>
    </p:extLst>
  </p:cSld>
  <p:clrMapOvr>
    <a:masterClrMapping/>
  </p:clrMapOvr>
  <mc:AlternateContent xmlns:mc="http://schemas.openxmlformats.org/markup-compatibility/2006" xmlns:p14="http://schemas.microsoft.com/office/powerpoint/2010/main">
    <mc:Choice Requires="p14">
      <p:transition spd="slow" p14:dur="2000" advTm="3218"/>
    </mc:Choice>
    <mc:Fallback xmlns="">
      <p:transition spd="slow" advTm="321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1"/>
        <p:cNvGrpSpPr/>
        <p:nvPr/>
      </p:nvGrpSpPr>
      <p:grpSpPr>
        <a:xfrm>
          <a:off x="0" y="0"/>
          <a:ext cx="0" cy="0"/>
          <a:chOff x="0" y="0"/>
          <a:chExt cx="0" cy="0"/>
        </a:xfrm>
      </p:grpSpPr>
      <p:pic>
        <p:nvPicPr>
          <p:cNvPr id="1813" name="Google Shape;1813;p43"/>
          <p:cNvPicPr preferRelativeResize="0"/>
          <p:nvPr/>
        </p:nvPicPr>
        <p:blipFill rotWithShape="1">
          <a:blip r:embed="rId4">
            <a:alphaModFix/>
          </a:blip>
          <a:srcRect l="11471" r="28091"/>
          <a:stretch/>
        </p:blipFill>
        <p:spPr>
          <a:xfrm flipH="1">
            <a:off x="6776837" y="3236764"/>
            <a:ext cx="2273240" cy="183065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815" name="Google Shape;1815;p43"/>
          <p:cNvSpPr txBox="1">
            <a:spLocks noGrp="1"/>
          </p:cNvSpPr>
          <p:nvPr>
            <p:ph type="subTitle" idx="1"/>
          </p:nvPr>
        </p:nvSpPr>
        <p:spPr>
          <a:xfrm>
            <a:off x="462311" y="3182521"/>
            <a:ext cx="6379840" cy="1583923"/>
          </a:xfrm>
          <a:prstGeom prst="rect">
            <a:avLst/>
          </a:prstGeom>
        </p:spPr>
        <p:txBody>
          <a:bodyPr spcFirstLastPara="1" wrap="square" lIns="91425" tIns="91425" rIns="91425" bIns="91425" anchor="ctr" anchorCtr="0">
            <a:noAutofit/>
          </a:bodyPr>
          <a:lstStyle/>
          <a:p>
            <a:pPr marL="0" indent="0" algn="just"/>
            <a:r>
              <a:rPr lang="en-US" sz="1600" b="1" dirty="0">
                <a:solidFill>
                  <a:schemeClr val="tx1"/>
                </a:solidFill>
                <a:latin typeface="+mn-lt"/>
              </a:rPr>
              <a:t>Integrating IoT-WSN with a Cloud-based Virtualization approach is an innovative solution for many issues facing IoT sensing systems, such as data sharing, data processing, scalability, storage, etc. Our future work is to study the impact of Fog computing in reducing processing time and enhancing the performance of the Sensor-Cloud paradigm.</a:t>
            </a:r>
          </a:p>
          <a:p>
            <a:pPr marL="0" lvl="0" indent="0"/>
            <a:r>
              <a:rPr lang="en-US" dirty="0"/>
              <a:t> </a:t>
            </a:r>
            <a:endParaRPr dirty="0"/>
          </a:p>
        </p:txBody>
      </p:sp>
      <p:sp>
        <p:nvSpPr>
          <p:cNvPr id="1816" name="Google Shape;1816;p43"/>
          <p:cNvSpPr/>
          <p:nvPr/>
        </p:nvSpPr>
        <p:spPr>
          <a:xfrm>
            <a:off x="847418" y="561691"/>
            <a:ext cx="462359" cy="462382"/>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7" name="Google Shape;1817;p43"/>
          <p:cNvGrpSpPr/>
          <p:nvPr/>
        </p:nvGrpSpPr>
        <p:grpSpPr>
          <a:xfrm>
            <a:off x="5459112" y="1399762"/>
            <a:ext cx="609540" cy="583574"/>
            <a:chOff x="3105300" y="593625"/>
            <a:chExt cx="256800" cy="245850"/>
          </a:xfrm>
        </p:grpSpPr>
        <p:sp>
          <p:nvSpPr>
            <p:cNvPr id="1818" name="Google Shape;1818;p43"/>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3"/>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3"/>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3"/>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314" y="94180"/>
            <a:ext cx="7400109" cy="298779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024"/>
    </mc:Choice>
    <mc:Fallback xmlns="">
      <p:transition spd="slow" advTm="302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9"/>
          <p:cNvSpPr txBox="1">
            <a:spLocks noGrp="1"/>
          </p:cNvSpPr>
          <p:nvPr>
            <p:ph type="title"/>
          </p:nvPr>
        </p:nvSpPr>
        <p:spPr>
          <a:xfrm>
            <a:off x="2196464" y="453284"/>
            <a:ext cx="4505807"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000" dirty="0">
                <a:solidFill>
                  <a:schemeClr val="tx1"/>
                </a:solidFill>
                <a:latin typeface="MS Reference Sans Serif" panose="020B0604030504040204" pitchFamily="34" charset="0"/>
              </a:rPr>
              <a:t>Questions</a:t>
            </a:r>
            <a:endParaRPr sz="4000" dirty="0">
              <a:solidFill>
                <a:schemeClr val="tx1"/>
              </a:solidFill>
              <a:latin typeface="MS Reference Sans Serif" panose="020B0604030504040204" pitchFamily="34" charset="0"/>
            </a:endParaRPr>
          </a:p>
        </p:txBody>
      </p:sp>
      <p:sp>
        <p:nvSpPr>
          <p:cNvPr id="1595" name="Google Shape;1595;p39"/>
          <p:cNvSpPr txBox="1">
            <a:spLocks noGrp="1"/>
          </p:cNvSpPr>
          <p:nvPr>
            <p:ph type="subTitle" idx="4"/>
          </p:nvPr>
        </p:nvSpPr>
        <p:spPr>
          <a:xfrm>
            <a:off x="693998" y="904006"/>
            <a:ext cx="8057799" cy="35379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lang="en-GB" dirty="0"/>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1. What is the primary goal of integrating Cloud-based Virtualization with IoT-based WSN? - 2</a:t>
            </a:r>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2. How does Cloud Computing address the limitations of traditional WSN? - </a:t>
            </a:r>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3. What are the key elements of the Sensor-Cloud approach? - 2</a:t>
            </a:r>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4. What challenges are associated with the Sensor-Cloud paradigm? - 2</a:t>
            </a:r>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5. What future research directions does the paper suggest? - 2</a:t>
            </a:r>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6. How can stakeholders maximize profits while using sensor networks? - 2</a:t>
            </a:r>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7. What is the significance of virtualization techniques in WSN? - 2</a:t>
            </a:r>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8. What are the advantages of the Sensor-Cloud architecture? - 2</a:t>
            </a:r>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9. What role does Big Data play in the Sensor-Cloud paradigm? - 2</a:t>
            </a:r>
          </a:p>
          <a:p>
            <a:pPr marL="0" lvl="0" indent="0" algn="just" rtl="0">
              <a:lnSpc>
                <a:spcPct val="150000"/>
              </a:lnSpc>
              <a:spcBef>
                <a:spcPts val="0"/>
              </a:spcBef>
              <a:spcAft>
                <a:spcPts val="0"/>
              </a:spcAft>
              <a:buNone/>
            </a:pPr>
            <a:r>
              <a:rPr lang="en-GB" b="1" dirty="0">
                <a:latin typeface="MS Reference Sans Serif" panose="020B0604030504040204" pitchFamily="34" charset="0"/>
                <a:cs typeface="Archivo"/>
              </a:rPr>
              <a:t>10. Why is security a critical concern in the Sensor-Cloud approach? - 2</a:t>
            </a:r>
            <a:endParaRPr b="1" dirty="0">
              <a:latin typeface="MS Reference Sans Serif" panose="020B0604030504040204" pitchFamily="34" charset="0"/>
              <a:cs typeface="Archivo"/>
            </a:endParaRPr>
          </a:p>
        </p:txBody>
      </p:sp>
      <p:grpSp>
        <p:nvGrpSpPr>
          <p:cNvPr id="1601" name="Google Shape;1601;p39"/>
          <p:cNvGrpSpPr/>
          <p:nvPr/>
        </p:nvGrpSpPr>
        <p:grpSpPr>
          <a:xfrm>
            <a:off x="7849073" y="432890"/>
            <a:ext cx="335536" cy="418091"/>
            <a:chOff x="1325198" y="1996261"/>
            <a:chExt cx="335536" cy="418091"/>
          </a:xfrm>
        </p:grpSpPr>
        <p:sp>
          <p:nvSpPr>
            <p:cNvPr id="1602" name="Google Shape;1602;p39"/>
            <p:cNvSpPr/>
            <p:nvPr/>
          </p:nvSpPr>
          <p:spPr>
            <a:xfrm>
              <a:off x="1418889" y="2114228"/>
              <a:ext cx="146340" cy="71793"/>
            </a:xfrm>
            <a:custGeom>
              <a:avLst/>
              <a:gdLst/>
              <a:ahLst/>
              <a:cxnLst/>
              <a:rect l="l" t="t" r="r" b="b"/>
              <a:pathLst>
                <a:path w="4678" h="2295" extrusionOk="0">
                  <a:moveTo>
                    <a:pt x="4474" y="1"/>
                  </a:moveTo>
                  <a:lnTo>
                    <a:pt x="205" y="2"/>
                  </a:lnTo>
                  <a:cubicBezTo>
                    <a:pt x="92" y="2"/>
                    <a:pt x="1" y="93"/>
                    <a:pt x="1" y="205"/>
                  </a:cubicBezTo>
                  <a:lnTo>
                    <a:pt x="1" y="2053"/>
                  </a:lnTo>
                  <a:cubicBezTo>
                    <a:pt x="1" y="2167"/>
                    <a:pt x="93" y="2261"/>
                    <a:pt x="207" y="2264"/>
                  </a:cubicBezTo>
                  <a:lnTo>
                    <a:pt x="1226" y="2277"/>
                  </a:lnTo>
                  <a:lnTo>
                    <a:pt x="1228" y="2277"/>
                  </a:lnTo>
                  <a:cubicBezTo>
                    <a:pt x="1334" y="2277"/>
                    <a:pt x="1423" y="2198"/>
                    <a:pt x="1436" y="2093"/>
                  </a:cubicBezTo>
                  <a:cubicBezTo>
                    <a:pt x="1490" y="1649"/>
                    <a:pt x="1870" y="1314"/>
                    <a:pt x="2318" y="1314"/>
                  </a:cubicBezTo>
                  <a:cubicBezTo>
                    <a:pt x="2765" y="1314"/>
                    <a:pt x="3144" y="1648"/>
                    <a:pt x="3198" y="2091"/>
                  </a:cubicBezTo>
                  <a:lnTo>
                    <a:pt x="3206" y="2150"/>
                  </a:lnTo>
                  <a:cubicBezTo>
                    <a:pt x="3216" y="2225"/>
                    <a:pt x="3279" y="2281"/>
                    <a:pt x="3355" y="2283"/>
                  </a:cubicBezTo>
                  <a:lnTo>
                    <a:pt x="4524" y="2294"/>
                  </a:lnTo>
                  <a:cubicBezTo>
                    <a:pt x="4525" y="2294"/>
                    <a:pt x="4526" y="2294"/>
                    <a:pt x="4526" y="2294"/>
                  </a:cubicBezTo>
                  <a:cubicBezTo>
                    <a:pt x="4579" y="2294"/>
                    <a:pt x="4614" y="2267"/>
                    <a:pt x="4632" y="2250"/>
                  </a:cubicBezTo>
                  <a:cubicBezTo>
                    <a:pt x="4648" y="2235"/>
                    <a:pt x="4673" y="2203"/>
                    <a:pt x="4675" y="2155"/>
                  </a:cubicBezTo>
                  <a:lnTo>
                    <a:pt x="4675" y="1119"/>
                  </a:lnTo>
                  <a:cubicBezTo>
                    <a:pt x="4675" y="1114"/>
                    <a:pt x="4677" y="1109"/>
                    <a:pt x="4677" y="1103"/>
                  </a:cubicBezTo>
                  <a:lnTo>
                    <a:pt x="4677" y="203"/>
                  </a:lnTo>
                  <a:cubicBezTo>
                    <a:pt x="4677" y="150"/>
                    <a:pt x="4655" y="98"/>
                    <a:pt x="4618" y="59"/>
                  </a:cubicBezTo>
                  <a:cubicBezTo>
                    <a:pt x="4580" y="21"/>
                    <a:pt x="4529" y="1"/>
                    <a:pt x="44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9"/>
            <p:cNvSpPr/>
            <p:nvPr/>
          </p:nvSpPr>
          <p:spPr>
            <a:xfrm>
              <a:off x="1444822" y="2277209"/>
              <a:ext cx="90688" cy="41199"/>
            </a:xfrm>
            <a:custGeom>
              <a:avLst/>
              <a:gdLst/>
              <a:ahLst/>
              <a:cxnLst/>
              <a:rect l="l" t="t" r="r" b="b"/>
              <a:pathLst>
                <a:path w="2899" h="1317" extrusionOk="0">
                  <a:moveTo>
                    <a:pt x="307" y="1"/>
                  </a:moveTo>
                  <a:lnTo>
                    <a:pt x="210" y="320"/>
                  </a:lnTo>
                  <a:cubicBezTo>
                    <a:pt x="164" y="474"/>
                    <a:pt x="92" y="616"/>
                    <a:pt x="1" y="740"/>
                  </a:cubicBezTo>
                  <a:cubicBezTo>
                    <a:pt x="383" y="1112"/>
                    <a:pt x="887" y="1317"/>
                    <a:pt x="1421" y="1317"/>
                  </a:cubicBezTo>
                  <a:cubicBezTo>
                    <a:pt x="1967" y="1317"/>
                    <a:pt x="2479" y="1106"/>
                    <a:pt x="2864" y="720"/>
                  </a:cubicBezTo>
                  <a:lnTo>
                    <a:pt x="2899" y="684"/>
                  </a:lnTo>
                  <a:cubicBezTo>
                    <a:pt x="2821" y="572"/>
                    <a:pt x="2758" y="448"/>
                    <a:pt x="2713" y="314"/>
                  </a:cubicBezTo>
                  <a:lnTo>
                    <a:pt x="2621" y="35"/>
                  </a:lnTo>
                  <a:cubicBezTo>
                    <a:pt x="2275" y="175"/>
                    <a:pt x="1898" y="252"/>
                    <a:pt x="1507" y="252"/>
                  </a:cubicBezTo>
                  <a:cubicBezTo>
                    <a:pt x="1502" y="252"/>
                    <a:pt x="1497" y="252"/>
                    <a:pt x="1492" y="252"/>
                  </a:cubicBezTo>
                  <a:cubicBezTo>
                    <a:pt x="1075" y="252"/>
                    <a:pt x="674" y="163"/>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9"/>
            <p:cNvSpPr/>
            <p:nvPr/>
          </p:nvSpPr>
          <p:spPr>
            <a:xfrm>
              <a:off x="1464781" y="2077596"/>
              <a:ext cx="54588" cy="12200"/>
            </a:xfrm>
            <a:custGeom>
              <a:avLst/>
              <a:gdLst/>
              <a:ahLst/>
              <a:cxnLst/>
              <a:rect l="l" t="t" r="r" b="b"/>
              <a:pathLst>
                <a:path w="1745" h="390" extrusionOk="0">
                  <a:moveTo>
                    <a:pt x="872" y="1"/>
                  </a:moveTo>
                  <a:cubicBezTo>
                    <a:pt x="629" y="1"/>
                    <a:pt x="386" y="84"/>
                    <a:pt x="175" y="251"/>
                  </a:cubicBezTo>
                  <a:lnTo>
                    <a:pt x="1" y="389"/>
                  </a:lnTo>
                  <a:lnTo>
                    <a:pt x="1745" y="389"/>
                  </a:lnTo>
                  <a:lnTo>
                    <a:pt x="1570" y="251"/>
                  </a:lnTo>
                  <a:cubicBezTo>
                    <a:pt x="1358" y="84"/>
                    <a:pt x="1115" y="1"/>
                    <a:pt x="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9"/>
            <p:cNvSpPr/>
            <p:nvPr/>
          </p:nvSpPr>
          <p:spPr>
            <a:xfrm>
              <a:off x="1588628" y="2139566"/>
              <a:ext cx="32158" cy="57529"/>
            </a:xfrm>
            <a:custGeom>
              <a:avLst/>
              <a:gdLst/>
              <a:ahLst/>
              <a:cxnLst/>
              <a:rect l="l" t="t" r="r" b="b"/>
              <a:pathLst>
                <a:path w="1028" h="1839" extrusionOk="0">
                  <a:moveTo>
                    <a:pt x="34" y="0"/>
                  </a:moveTo>
                  <a:lnTo>
                    <a:pt x="34" y="1332"/>
                  </a:lnTo>
                  <a:cubicBezTo>
                    <a:pt x="34" y="1344"/>
                    <a:pt x="34" y="1356"/>
                    <a:pt x="33" y="1367"/>
                  </a:cubicBezTo>
                  <a:cubicBezTo>
                    <a:pt x="33" y="1529"/>
                    <a:pt x="22" y="1684"/>
                    <a:pt x="0" y="1838"/>
                  </a:cubicBezTo>
                  <a:lnTo>
                    <a:pt x="108" y="1838"/>
                  </a:lnTo>
                  <a:cubicBezTo>
                    <a:pt x="616" y="1838"/>
                    <a:pt x="1027" y="1427"/>
                    <a:pt x="1027" y="919"/>
                  </a:cubicBezTo>
                  <a:cubicBezTo>
                    <a:pt x="1027" y="411"/>
                    <a:pt x="616" y="0"/>
                    <a:pt x="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9"/>
            <p:cNvSpPr/>
            <p:nvPr/>
          </p:nvSpPr>
          <p:spPr>
            <a:xfrm>
              <a:off x="1423425" y="2179764"/>
              <a:ext cx="136830" cy="80865"/>
            </a:xfrm>
            <a:custGeom>
              <a:avLst/>
              <a:gdLst/>
              <a:ahLst/>
              <a:cxnLst/>
              <a:rect l="l" t="t" r="r" b="b"/>
              <a:pathLst>
                <a:path w="4374" h="2585" extrusionOk="0">
                  <a:moveTo>
                    <a:pt x="2172" y="0"/>
                  </a:moveTo>
                  <a:cubicBezTo>
                    <a:pt x="2120" y="0"/>
                    <a:pt x="2075" y="40"/>
                    <a:pt x="2068" y="93"/>
                  </a:cubicBezTo>
                  <a:cubicBezTo>
                    <a:pt x="2006" y="591"/>
                    <a:pt x="1584" y="964"/>
                    <a:pt x="1084" y="964"/>
                  </a:cubicBezTo>
                  <a:cubicBezTo>
                    <a:pt x="1079" y="964"/>
                    <a:pt x="1074" y="964"/>
                    <a:pt x="1069" y="964"/>
                  </a:cubicBezTo>
                  <a:lnTo>
                    <a:pt x="52" y="951"/>
                  </a:lnTo>
                  <a:cubicBezTo>
                    <a:pt x="35" y="951"/>
                    <a:pt x="17" y="949"/>
                    <a:pt x="0" y="948"/>
                  </a:cubicBezTo>
                  <a:lnTo>
                    <a:pt x="0" y="948"/>
                  </a:lnTo>
                  <a:cubicBezTo>
                    <a:pt x="333" y="1903"/>
                    <a:pt x="1189" y="2584"/>
                    <a:pt x="2192" y="2584"/>
                  </a:cubicBezTo>
                  <a:cubicBezTo>
                    <a:pt x="2194" y="2584"/>
                    <a:pt x="2196" y="2584"/>
                    <a:pt x="2198" y="2584"/>
                  </a:cubicBezTo>
                  <a:cubicBezTo>
                    <a:pt x="3188" y="2584"/>
                    <a:pt x="4034" y="1919"/>
                    <a:pt x="4373" y="982"/>
                  </a:cubicBezTo>
                  <a:lnTo>
                    <a:pt x="4371" y="982"/>
                  </a:lnTo>
                  <a:lnTo>
                    <a:pt x="3204" y="970"/>
                  </a:lnTo>
                  <a:cubicBezTo>
                    <a:pt x="2737" y="966"/>
                    <a:pt x="2341" y="614"/>
                    <a:pt x="2284" y="150"/>
                  </a:cubicBezTo>
                  <a:lnTo>
                    <a:pt x="2277" y="93"/>
                  </a:lnTo>
                  <a:cubicBezTo>
                    <a:pt x="2270" y="40"/>
                    <a:pt x="2225" y="0"/>
                    <a:pt x="21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9"/>
            <p:cNvSpPr/>
            <p:nvPr/>
          </p:nvSpPr>
          <p:spPr>
            <a:xfrm>
              <a:off x="1364176" y="2139566"/>
              <a:ext cx="31220" cy="57529"/>
            </a:xfrm>
            <a:custGeom>
              <a:avLst/>
              <a:gdLst/>
              <a:ahLst/>
              <a:cxnLst/>
              <a:rect l="l" t="t" r="r" b="b"/>
              <a:pathLst>
                <a:path w="998" h="1839" extrusionOk="0">
                  <a:moveTo>
                    <a:pt x="920" y="0"/>
                  </a:moveTo>
                  <a:cubicBezTo>
                    <a:pt x="412" y="0"/>
                    <a:pt x="1" y="411"/>
                    <a:pt x="1" y="919"/>
                  </a:cubicBezTo>
                  <a:cubicBezTo>
                    <a:pt x="1" y="1427"/>
                    <a:pt x="412" y="1838"/>
                    <a:pt x="920" y="1838"/>
                  </a:cubicBezTo>
                  <a:lnTo>
                    <a:pt x="998" y="1838"/>
                  </a:lnTo>
                  <a:cubicBezTo>
                    <a:pt x="976" y="1682"/>
                    <a:pt x="965" y="1520"/>
                    <a:pt x="965" y="1357"/>
                  </a:cubicBezTo>
                  <a:lnTo>
                    <a:pt x="965" y="773"/>
                  </a:lnTo>
                  <a:cubicBezTo>
                    <a:pt x="965" y="761"/>
                    <a:pt x="966" y="750"/>
                    <a:pt x="966" y="739"/>
                  </a:cubicBezTo>
                  <a:lnTo>
                    <a:pt x="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9"/>
            <p:cNvSpPr/>
            <p:nvPr/>
          </p:nvSpPr>
          <p:spPr>
            <a:xfrm>
              <a:off x="1325198" y="2313654"/>
              <a:ext cx="335536" cy="100698"/>
            </a:xfrm>
            <a:custGeom>
              <a:avLst/>
              <a:gdLst/>
              <a:ahLst/>
              <a:cxnLst/>
              <a:rect l="l" t="t" r="r" b="b"/>
              <a:pathLst>
                <a:path w="10726" h="3219" extrusionOk="0">
                  <a:moveTo>
                    <a:pt x="7346" y="0"/>
                  </a:moveTo>
                  <a:cubicBezTo>
                    <a:pt x="7334" y="17"/>
                    <a:pt x="7320" y="36"/>
                    <a:pt x="7303" y="52"/>
                  </a:cubicBezTo>
                  <a:lnTo>
                    <a:pt x="7244" y="111"/>
                  </a:lnTo>
                  <a:cubicBezTo>
                    <a:pt x="6710" y="644"/>
                    <a:pt x="6002" y="939"/>
                    <a:pt x="5248" y="939"/>
                  </a:cubicBezTo>
                  <a:cubicBezTo>
                    <a:pt x="4495" y="939"/>
                    <a:pt x="3787" y="644"/>
                    <a:pt x="3253" y="111"/>
                  </a:cubicBezTo>
                  <a:cubicBezTo>
                    <a:pt x="3233" y="90"/>
                    <a:pt x="3215" y="69"/>
                    <a:pt x="3201" y="44"/>
                  </a:cubicBezTo>
                  <a:lnTo>
                    <a:pt x="1181" y="520"/>
                  </a:lnTo>
                  <a:cubicBezTo>
                    <a:pt x="744" y="668"/>
                    <a:pt x="413" y="1058"/>
                    <a:pt x="315" y="1541"/>
                  </a:cubicBezTo>
                  <a:lnTo>
                    <a:pt x="28" y="2950"/>
                  </a:lnTo>
                  <a:cubicBezTo>
                    <a:pt x="1" y="3089"/>
                    <a:pt x="98" y="3219"/>
                    <a:pt x="228" y="3219"/>
                  </a:cubicBezTo>
                  <a:lnTo>
                    <a:pt x="10498" y="3219"/>
                  </a:lnTo>
                  <a:cubicBezTo>
                    <a:pt x="10628" y="3218"/>
                    <a:pt x="10725" y="3084"/>
                    <a:pt x="10694" y="2945"/>
                  </a:cubicBezTo>
                  <a:lnTo>
                    <a:pt x="10355" y="1428"/>
                  </a:lnTo>
                  <a:cubicBezTo>
                    <a:pt x="10244" y="939"/>
                    <a:pt x="9896" y="552"/>
                    <a:pt x="9447" y="421"/>
                  </a:cubicBezTo>
                  <a:lnTo>
                    <a:pt x="7409" y="21"/>
                  </a:lnTo>
                  <a:cubicBezTo>
                    <a:pt x="7387" y="13"/>
                    <a:pt x="7367" y="6"/>
                    <a:pt x="7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9"/>
            <p:cNvSpPr/>
            <p:nvPr/>
          </p:nvSpPr>
          <p:spPr>
            <a:xfrm>
              <a:off x="1399807" y="1996261"/>
              <a:ext cx="182533" cy="104859"/>
            </a:xfrm>
            <a:custGeom>
              <a:avLst/>
              <a:gdLst/>
              <a:ahLst/>
              <a:cxnLst/>
              <a:rect l="l" t="t" r="r" b="b"/>
              <a:pathLst>
                <a:path w="5835" h="3352" extrusionOk="0">
                  <a:moveTo>
                    <a:pt x="4546" y="1"/>
                  </a:moveTo>
                  <a:lnTo>
                    <a:pt x="2975" y="34"/>
                  </a:lnTo>
                  <a:cubicBezTo>
                    <a:pt x="1838" y="58"/>
                    <a:pt x="900" y="397"/>
                    <a:pt x="366" y="1399"/>
                  </a:cubicBezTo>
                  <a:cubicBezTo>
                    <a:pt x="354" y="1421"/>
                    <a:pt x="344" y="1442"/>
                    <a:pt x="332" y="1464"/>
                  </a:cubicBezTo>
                  <a:cubicBezTo>
                    <a:pt x="260" y="1604"/>
                    <a:pt x="75" y="1895"/>
                    <a:pt x="31" y="2387"/>
                  </a:cubicBezTo>
                  <a:cubicBezTo>
                    <a:pt x="1" y="2729"/>
                    <a:pt x="14" y="3056"/>
                    <a:pt x="52" y="3351"/>
                  </a:cubicBezTo>
                  <a:cubicBezTo>
                    <a:pt x="233" y="3131"/>
                    <a:pt x="507" y="2989"/>
                    <a:pt x="812" y="2989"/>
                  </a:cubicBezTo>
                  <a:lnTo>
                    <a:pt x="1767" y="2237"/>
                  </a:lnTo>
                  <a:cubicBezTo>
                    <a:pt x="2121" y="1958"/>
                    <a:pt x="2536" y="1819"/>
                    <a:pt x="2950" y="1819"/>
                  </a:cubicBezTo>
                  <a:cubicBezTo>
                    <a:pt x="3364" y="1819"/>
                    <a:pt x="3777" y="1958"/>
                    <a:pt x="4130" y="2235"/>
                  </a:cubicBezTo>
                  <a:lnTo>
                    <a:pt x="5085" y="2988"/>
                  </a:lnTo>
                  <a:cubicBezTo>
                    <a:pt x="5332" y="2988"/>
                    <a:pt x="5562" y="3078"/>
                    <a:pt x="5743" y="3242"/>
                  </a:cubicBezTo>
                  <a:cubicBezTo>
                    <a:pt x="5797" y="2855"/>
                    <a:pt x="5834" y="2463"/>
                    <a:pt x="5825" y="2165"/>
                  </a:cubicBezTo>
                  <a:cubicBezTo>
                    <a:pt x="5809" y="1666"/>
                    <a:pt x="5571" y="874"/>
                    <a:pt x="5372" y="448"/>
                  </a:cubicBezTo>
                  <a:cubicBezTo>
                    <a:pt x="5224" y="134"/>
                    <a:pt x="4930" y="21"/>
                    <a:pt x="45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39"/>
          <p:cNvGrpSpPr/>
          <p:nvPr/>
        </p:nvGrpSpPr>
        <p:grpSpPr>
          <a:xfrm>
            <a:off x="8184609" y="1675251"/>
            <a:ext cx="749797" cy="717499"/>
            <a:chOff x="1317586" y="1856572"/>
            <a:chExt cx="749797" cy="717499"/>
          </a:xfrm>
        </p:grpSpPr>
        <p:sp>
          <p:nvSpPr>
            <p:cNvPr id="1611" name="Google Shape;1611;p39"/>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9"/>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39"/>
          <p:cNvGrpSpPr/>
          <p:nvPr/>
        </p:nvGrpSpPr>
        <p:grpSpPr>
          <a:xfrm>
            <a:off x="8333644" y="1783832"/>
            <a:ext cx="418153" cy="417965"/>
            <a:chOff x="3243191" y="1996386"/>
            <a:chExt cx="418153" cy="417965"/>
          </a:xfrm>
        </p:grpSpPr>
        <p:sp>
          <p:nvSpPr>
            <p:cNvPr id="1630" name="Google Shape;1630;p39"/>
            <p:cNvSpPr/>
            <p:nvPr/>
          </p:nvSpPr>
          <p:spPr>
            <a:xfrm>
              <a:off x="3604973" y="2102246"/>
              <a:ext cx="56371" cy="309321"/>
            </a:xfrm>
            <a:custGeom>
              <a:avLst/>
              <a:gdLst/>
              <a:ahLst/>
              <a:cxnLst/>
              <a:rect l="l" t="t" r="r" b="b"/>
              <a:pathLst>
                <a:path w="1802" h="9888" extrusionOk="0">
                  <a:moveTo>
                    <a:pt x="1802" y="0"/>
                  </a:moveTo>
                  <a:cubicBezTo>
                    <a:pt x="1415" y="271"/>
                    <a:pt x="872" y="531"/>
                    <a:pt x="118" y="759"/>
                  </a:cubicBezTo>
                  <a:cubicBezTo>
                    <a:pt x="48" y="780"/>
                    <a:pt x="1" y="843"/>
                    <a:pt x="1" y="915"/>
                  </a:cubicBezTo>
                  <a:lnTo>
                    <a:pt x="1" y="9658"/>
                  </a:lnTo>
                  <a:cubicBezTo>
                    <a:pt x="1" y="9789"/>
                    <a:pt x="108" y="9888"/>
                    <a:pt x="229" y="9888"/>
                  </a:cubicBezTo>
                  <a:cubicBezTo>
                    <a:pt x="256" y="9888"/>
                    <a:pt x="283" y="9883"/>
                    <a:pt x="310" y="9872"/>
                  </a:cubicBezTo>
                  <a:cubicBezTo>
                    <a:pt x="1258" y="9512"/>
                    <a:pt x="1802" y="8986"/>
                    <a:pt x="1802" y="8572"/>
                  </a:cubicBezTo>
                  <a:lnTo>
                    <a:pt x="1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9"/>
            <p:cNvSpPr/>
            <p:nvPr/>
          </p:nvSpPr>
          <p:spPr>
            <a:xfrm>
              <a:off x="3428696" y="2054103"/>
              <a:ext cx="46236" cy="46298"/>
            </a:xfrm>
            <a:custGeom>
              <a:avLst/>
              <a:gdLst/>
              <a:ahLst/>
              <a:cxnLst/>
              <a:rect l="l" t="t" r="r" b="b"/>
              <a:pathLst>
                <a:path w="1478" h="1480" extrusionOk="0">
                  <a:moveTo>
                    <a:pt x="739" y="0"/>
                  </a:moveTo>
                  <a:cubicBezTo>
                    <a:pt x="331" y="0"/>
                    <a:pt x="0" y="333"/>
                    <a:pt x="0" y="740"/>
                  </a:cubicBezTo>
                  <a:cubicBezTo>
                    <a:pt x="0" y="1148"/>
                    <a:pt x="331" y="1480"/>
                    <a:pt x="739" y="1480"/>
                  </a:cubicBezTo>
                  <a:cubicBezTo>
                    <a:pt x="1147" y="1480"/>
                    <a:pt x="1477" y="1148"/>
                    <a:pt x="1477" y="740"/>
                  </a:cubicBezTo>
                  <a:cubicBezTo>
                    <a:pt x="1477" y="333"/>
                    <a:pt x="1147" y="0"/>
                    <a:pt x="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9"/>
            <p:cNvSpPr/>
            <p:nvPr/>
          </p:nvSpPr>
          <p:spPr>
            <a:xfrm>
              <a:off x="3243191" y="1996386"/>
              <a:ext cx="418153" cy="298842"/>
            </a:xfrm>
            <a:custGeom>
              <a:avLst/>
              <a:gdLst/>
              <a:ahLst/>
              <a:cxnLst/>
              <a:rect l="l" t="t" r="r" b="b"/>
              <a:pathLst>
                <a:path w="13367" h="9553" extrusionOk="0">
                  <a:moveTo>
                    <a:pt x="6669" y="959"/>
                  </a:moveTo>
                  <a:cubicBezTo>
                    <a:pt x="7565" y="959"/>
                    <a:pt x="8294" y="1690"/>
                    <a:pt x="8294" y="2587"/>
                  </a:cubicBezTo>
                  <a:cubicBezTo>
                    <a:pt x="8294" y="3483"/>
                    <a:pt x="7565" y="4214"/>
                    <a:pt x="6669" y="4214"/>
                  </a:cubicBezTo>
                  <a:cubicBezTo>
                    <a:pt x="5772" y="4214"/>
                    <a:pt x="5043" y="3485"/>
                    <a:pt x="5043" y="2587"/>
                  </a:cubicBezTo>
                  <a:cubicBezTo>
                    <a:pt x="5043" y="1690"/>
                    <a:pt x="5772" y="959"/>
                    <a:pt x="6669" y="959"/>
                  </a:cubicBezTo>
                  <a:close/>
                  <a:moveTo>
                    <a:pt x="6699" y="0"/>
                  </a:moveTo>
                  <a:cubicBezTo>
                    <a:pt x="4839" y="0"/>
                    <a:pt x="3096" y="241"/>
                    <a:pt x="1791" y="680"/>
                  </a:cubicBezTo>
                  <a:cubicBezTo>
                    <a:pt x="1192" y="881"/>
                    <a:pt x="710" y="1120"/>
                    <a:pt x="395" y="1369"/>
                  </a:cubicBezTo>
                  <a:cubicBezTo>
                    <a:pt x="215" y="1512"/>
                    <a:pt x="1" y="1731"/>
                    <a:pt x="1" y="1956"/>
                  </a:cubicBezTo>
                  <a:cubicBezTo>
                    <a:pt x="1" y="2359"/>
                    <a:pt x="621" y="2953"/>
                    <a:pt x="2356" y="3404"/>
                  </a:cubicBezTo>
                  <a:cubicBezTo>
                    <a:pt x="2539" y="3451"/>
                    <a:pt x="2693" y="3626"/>
                    <a:pt x="2689" y="3833"/>
                  </a:cubicBezTo>
                  <a:lnTo>
                    <a:pt x="2689" y="9550"/>
                  </a:lnTo>
                  <a:cubicBezTo>
                    <a:pt x="3132" y="9455"/>
                    <a:pt x="3609" y="9373"/>
                    <a:pt x="4105" y="9308"/>
                  </a:cubicBezTo>
                  <a:cubicBezTo>
                    <a:pt x="4067" y="9199"/>
                    <a:pt x="4042" y="9083"/>
                    <a:pt x="4031" y="8964"/>
                  </a:cubicBezTo>
                  <a:cubicBezTo>
                    <a:pt x="4031" y="8960"/>
                    <a:pt x="4029" y="8955"/>
                    <a:pt x="4029" y="8952"/>
                  </a:cubicBezTo>
                  <a:lnTo>
                    <a:pt x="3859" y="6090"/>
                  </a:lnTo>
                  <a:cubicBezTo>
                    <a:pt x="3832" y="5760"/>
                    <a:pt x="3944" y="5432"/>
                    <a:pt x="4167" y="5188"/>
                  </a:cubicBezTo>
                  <a:cubicBezTo>
                    <a:pt x="4391" y="4942"/>
                    <a:pt x="4710" y="4803"/>
                    <a:pt x="5044" y="4803"/>
                  </a:cubicBezTo>
                  <a:lnTo>
                    <a:pt x="8326" y="4803"/>
                  </a:lnTo>
                  <a:cubicBezTo>
                    <a:pt x="8650" y="4803"/>
                    <a:pt x="8965" y="4937"/>
                    <a:pt x="9188" y="5173"/>
                  </a:cubicBezTo>
                  <a:cubicBezTo>
                    <a:pt x="9409" y="5408"/>
                    <a:pt x="9529" y="5727"/>
                    <a:pt x="9514" y="6049"/>
                  </a:cubicBezTo>
                  <a:lnTo>
                    <a:pt x="9417" y="8906"/>
                  </a:lnTo>
                  <a:lnTo>
                    <a:pt x="9417" y="8913"/>
                  </a:lnTo>
                  <a:cubicBezTo>
                    <a:pt x="9408" y="9056"/>
                    <a:pt x="9381" y="9191"/>
                    <a:pt x="9335" y="9319"/>
                  </a:cubicBezTo>
                  <a:cubicBezTo>
                    <a:pt x="9801" y="9383"/>
                    <a:pt x="10254" y="9461"/>
                    <a:pt x="10678" y="9552"/>
                  </a:cubicBezTo>
                  <a:lnTo>
                    <a:pt x="10678" y="3841"/>
                  </a:lnTo>
                  <a:cubicBezTo>
                    <a:pt x="10678" y="3654"/>
                    <a:pt x="10810" y="3459"/>
                    <a:pt x="11012" y="3411"/>
                  </a:cubicBezTo>
                  <a:cubicBezTo>
                    <a:pt x="12747" y="2965"/>
                    <a:pt x="13366" y="2368"/>
                    <a:pt x="13366" y="1957"/>
                  </a:cubicBezTo>
                  <a:cubicBezTo>
                    <a:pt x="13367" y="1629"/>
                    <a:pt x="12900" y="1122"/>
                    <a:pt x="11592" y="680"/>
                  </a:cubicBezTo>
                  <a:cubicBezTo>
                    <a:pt x="10296" y="241"/>
                    <a:pt x="8558" y="0"/>
                    <a:pt x="6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9"/>
            <p:cNvSpPr/>
            <p:nvPr/>
          </p:nvSpPr>
          <p:spPr>
            <a:xfrm>
              <a:off x="3243222" y="2101934"/>
              <a:ext cx="56434" cy="309665"/>
            </a:xfrm>
            <a:custGeom>
              <a:avLst/>
              <a:gdLst/>
              <a:ahLst/>
              <a:cxnLst/>
              <a:rect l="l" t="t" r="r" b="b"/>
              <a:pathLst>
                <a:path w="1804" h="9899" extrusionOk="0">
                  <a:moveTo>
                    <a:pt x="1" y="1"/>
                  </a:moveTo>
                  <a:lnTo>
                    <a:pt x="1" y="8614"/>
                  </a:lnTo>
                  <a:cubicBezTo>
                    <a:pt x="1" y="9028"/>
                    <a:pt x="545" y="9528"/>
                    <a:pt x="1493" y="9883"/>
                  </a:cubicBezTo>
                  <a:cubicBezTo>
                    <a:pt x="1520" y="9893"/>
                    <a:pt x="1547" y="9898"/>
                    <a:pt x="1574" y="9898"/>
                  </a:cubicBezTo>
                  <a:cubicBezTo>
                    <a:pt x="1695" y="9898"/>
                    <a:pt x="1803" y="9799"/>
                    <a:pt x="1803" y="9668"/>
                  </a:cubicBezTo>
                  <a:lnTo>
                    <a:pt x="1803" y="918"/>
                  </a:lnTo>
                  <a:cubicBezTo>
                    <a:pt x="1803" y="846"/>
                    <a:pt x="1755" y="782"/>
                    <a:pt x="1686" y="761"/>
                  </a:cubicBezTo>
                  <a:cubicBezTo>
                    <a:pt x="932" y="532"/>
                    <a:pt x="389" y="27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9"/>
            <p:cNvSpPr/>
            <p:nvPr/>
          </p:nvSpPr>
          <p:spPr>
            <a:xfrm>
              <a:off x="3391282" y="2174415"/>
              <a:ext cx="121970" cy="239937"/>
            </a:xfrm>
            <a:custGeom>
              <a:avLst/>
              <a:gdLst/>
              <a:ahLst/>
              <a:cxnLst/>
              <a:rect l="l" t="t" r="r" b="b"/>
              <a:pathLst>
                <a:path w="3899" h="7670" extrusionOk="0">
                  <a:moveTo>
                    <a:pt x="313" y="0"/>
                  </a:moveTo>
                  <a:cubicBezTo>
                    <a:pt x="197" y="0"/>
                    <a:pt x="124" y="62"/>
                    <a:pt x="89" y="99"/>
                  </a:cubicBezTo>
                  <a:cubicBezTo>
                    <a:pt x="56" y="136"/>
                    <a:pt x="1" y="213"/>
                    <a:pt x="11" y="329"/>
                  </a:cubicBezTo>
                  <a:cubicBezTo>
                    <a:pt x="11" y="334"/>
                    <a:pt x="12" y="339"/>
                    <a:pt x="12" y="342"/>
                  </a:cubicBezTo>
                  <a:lnTo>
                    <a:pt x="184" y="3202"/>
                  </a:lnTo>
                  <a:cubicBezTo>
                    <a:pt x="200" y="3367"/>
                    <a:pt x="294" y="3505"/>
                    <a:pt x="430" y="3582"/>
                  </a:cubicBezTo>
                  <a:cubicBezTo>
                    <a:pt x="433" y="3583"/>
                    <a:pt x="436" y="3586"/>
                    <a:pt x="440" y="3587"/>
                  </a:cubicBezTo>
                  <a:cubicBezTo>
                    <a:pt x="510" y="3626"/>
                    <a:pt x="590" y="3648"/>
                    <a:pt x="676" y="3648"/>
                  </a:cubicBezTo>
                  <a:lnTo>
                    <a:pt x="759" y="3648"/>
                  </a:lnTo>
                  <a:cubicBezTo>
                    <a:pt x="1004" y="3648"/>
                    <a:pt x="1202" y="3847"/>
                    <a:pt x="1202" y="4091"/>
                  </a:cubicBezTo>
                  <a:lnTo>
                    <a:pt x="1202" y="6839"/>
                  </a:lnTo>
                  <a:cubicBezTo>
                    <a:pt x="1202" y="7297"/>
                    <a:pt x="1575" y="7670"/>
                    <a:pt x="2032" y="7670"/>
                  </a:cubicBezTo>
                  <a:cubicBezTo>
                    <a:pt x="2488" y="7669"/>
                    <a:pt x="2861" y="7296"/>
                    <a:pt x="2861" y="6839"/>
                  </a:cubicBezTo>
                  <a:lnTo>
                    <a:pt x="2861" y="4092"/>
                  </a:lnTo>
                  <a:cubicBezTo>
                    <a:pt x="2861" y="3847"/>
                    <a:pt x="3059" y="3648"/>
                    <a:pt x="3304" y="3648"/>
                  </a:cubicBezTo>
                  <a:cubicBezTo>
                    <a:pt x="3567" y="3648"/>
                    <a:pt x="3784" y="3443"/>
                    <a:pt x="3797" y="3180"/>
                  </a:cubicBezTo>
                  <a:lnTo>
                    <a:pt x="3895" y="324"/>
                  </a:lnTo>
                  <a:lnTo>
                    <a:pt x="3895" y="317"/>
                  </a:lnTo>
                  <a:cubicBezTo>
                    <a:pt x="3899" y="233"/>
                    <a:pt x="3869" y="154"/>
                    <a:pt x="3813" y="93"/>
                  </a:cubicBezTo>
                  <a:cubicBezTo>
                    <a:pt x="3755" y="33"/>
                    <a:pt x="3678" y="0"/>
                    <a:pt x="3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1629"/>
                                        </p:tgtEl>
                                        <p:attrNameLst>
                                          <p:attrName>r</p:attrName>
                                        </p:attrNameLst>
                                      </p:cBhvr>
                                    </p:animRot>
                                    <p:animRot by="-240000">
                                      <p:cBhvr>
                                        <p:cTn id="7" dur="200" fill="hold">
                                          <p:stCondLst>
                                            <p:cond delay="200"/>
                                          </p:stCondLst>
                                        </p:cTn>
                                        <p:tgtEl>
                                          <p:spTgt spid="1629"/>
                                        </p:tgtEl>
                                        <p:attrNameLst>
                                          <p:attrName>r</p:attrName>
                                        </p:attrNameLst>
                                      </p:cBhvr>
                                    </p:animRot>
                                    <p:animRot by="240000">
                                      <p:cBhvr>
                                        <p:cTn id="8" dur="200" fill="hold">
                                          <p:stCondLst>
                                            <p:cond delay="400"/>
                                          </p:stCondLst>
                                        </p:cTn>
                                        <p:tgtEl>
                                          <p:spTgt spid="1629"/>
                                        </p:tgtEl>
                                        <p:attrNameLst>
                                          <p:attrName>r</p:attrName>
                                        </p:attrNameLst>
                                      </p:cBhvr>
                                    </p:animRot>
                                    <p:animRot by="-240000">
                                      <p:cBhvr>
                                        <p:cTn id="9" dur="200" fill="hold">
                                          <p:stCondLst>
                                            <p:cond delay="600"/>
                                          </p:stCondLst>
                                        </p:cTn>
                                        <p:tgtEl>
                                          <p:spTgt spid="1629"/>
                                        </p:tgtEl>
                                        <p:attrNameLst>
                                          <p:attrName>r</p:attrName>
                                        </p:attrNameLst>
                                      </p:cBhvr>
                                    </p:animRot>
                                    <p:animRot by="120000">
                                      <p:cBhvr>
                                        <p:cTn id="10" dur="200" fill="hold">
                                          <p:stCondLst>
                                            <p:cond delay="800"/>
                                          </p:stCondLst>
                                        </p:cTn>
                                        <p:tgtEl>
                                          <p:spTgt spid="162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51"/>
        <p:cNvGrpSpPr/>
        <p:nvPr/>
      </p:nvGrpSpPr>
      <p:grpSpPr>
        <a:xfrm>
          <a:off x="0" y="0"/>
          <a:ext cx="0" cy="0"/>
          <a:chOff x="0" y="0"/>
          <a:chExt cx="0" cy="0"/>
        </a:xfrm>
      </p:grpSpPr>
      <p:sp>
        <p:nvSpPr>
          <p:cNvPr id="2352" name="Google Shape;2352;p55"/>
          <p:cNvSpPr txBox="1">
            <a:spLocks noGrp="1"/>
          </p:cNvSpPr>
          <p:nvPr>
            <p:ph type="title"/>
          </p:nvPr>
        </p:nvSpPr>
        <p:spPr>
          <a:xfrm>
            <a:off x="868183" y="688653"/>
            <a:ext cx="6577645" cy="205739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600" dirty="0">
                <a:solidFill>
                  <a:schemeClr val="tx1"/>
                </a:solidFill>
              </a:rPr>
              <a:t>Any questions?...</a:t>
            </a:r>
            <a:endParaRPr sz="6600" dirty="0">
              <a:solidFill>
                <a:schemeClr val="tx1"/>
              </a:solidFill>
            </a:endParaRPr>
          </a:p>
        </p:txBody>
      </p:sp>
      <p:sp>
        <p:nvSpPr>
          <p:cNvPr id="2354" name="Google Shape;2354;p55"/>
          <p:cNvSpPr/>
          <p:nvPr/>
        </p:nvSpPr>
        <p:spPr>
          <a:xfrm flipH="1">
            <a:off x="2872985" y="4165977"/>
            <a:ext cx="318558" cy="112522"/>
          </a:xfrm>
          <a:custGeom>
            <a:avLst/>
            <a:gdLst/>
            <a:ahLst/>
            <a:cxnLst/>
            <a:rect l="l" t="t" r="r" b="b"/>
            <a:pathLst>
              <a:path w="14144" h="4996" extrusionOk="0">
                <a:moveTo>
                  <a:pt x="13918" y="0"/>
                </a:moveTo>
                <a:cubicBezTo>
                  <a:pt x="13894" y="0"/>
                  <a:pt x="13869" y="5"/>
                  <a:pt x="13844" y="13"/>
                </a:cubicBezTo>
                <a:lnTo>
                  <a:pt x="167" y="4583"/>
                </a:lnTo>
                <a:cubicBezTo>
                  <a:pt x="101" y="4583"/>
                  <a:pt x="34" y="4616"/>
                  <a:pt x="34" y="4683"/>
                </a:cubicBezTo>
                <a:cubicBezTo>
                  <a:pt x="34" y="4716"/>
                  <a:pt x="1" y="4750"/>
                  <a:pt x="34" y="4850"/>
                </a:cubicBezTo>
                <a:cubicBezTo>
                  <a:pt x="85" y="4952"/>
                  <a:pt x="155" y="4995"/>
                  <a:pt x="230" y="4995"/>
                </a:cubicBezTo>
                <a:cubicBezTo>
                  <a:pt x="254" y="4995"/>
                  <a:pt x="277" y="4991"/>
                  <a:pt x="301" y="4983"/>
                </a:cubicBezTo>
                <a:lnTo>
                  <a:pt x="13977" y="380"/>
                </a:lnTo>
                <a:cubicBezTo>
                  <a:pt x="14111" y="346"/>
                  <a:pt x="14144" y="213"/>
                  <a:pt x="14111" y="113"/>
                </a:cubicBezTo>
                <a:cubicBezTo>
                  <a:pt x="14061" y="38"/>
                  <a:pt x="13992" y="0"/>
                  <a:pt x="13918"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5" name="Google Shape;2355;p55"/>
          <p:cNvGrpSpPr/>
          <p:nvPr/>
        </p:nvGrpSpPr>
        <p:grpSpPr>
          <a:xfrm>
            <a:off x="3814997" y="1402294"/>
            <a:ext cx="5016972" cy="3722975"/>
            <a:chOff x="3814997" y="1420528"/>
            <a:chExt cx="5016972" cy="3722975"/>
          </a:xfrm>
        </p:grpSpPr>
        <p:sp>
          <p:nvSpPr>
            <p:cNvPr id="2359" name="Google Shape;2359;p55"/>
            <p:cNvSpPr/>
            <p:nvPr/>
          </p:nvSpPr>
          <p:spPr>
            <a:xfrm>
              <a:off x="5164400" y="2730108"/>
              <a:ext cx="833197" cy="1374886"/>
            </a:xfrm>
            <a:custGeom>
              <a:avLst/>
              <a:gdLst/>
              <a:ahLst/>
              <a:cxnLst/>
              <a:rect l="l" t="t" r="r" b="b"/>
              <a:pathLst>
                <a:path w="36994" h="61045" extrusionOk="0">
                  <a:moveTo>
                    <a:pt x="5004" y="1"/>
                  </a:moveTo>
                  <a:cubicBezTo>
                    <a:pt x="2268" y="1"/>
                    <a:pt x="0" y="2236"/>
                    <a:pt x="0" y="5004"/>
                  </a:cubicBezTo>
                  <a:lnTo>
                    <a:pt x="0" y="56041"/>
                  </a:lnTo>
                  <a:cubicBezTo>
                    <a:pt x="0" y="58810"/>
                    <a:pt x="2202" y="61045"/>
                    <a:pt x="5004" y="61045"/>
                  </a:cubicBezTo>
                  <a:lnTo>
                    <a:pt x="31990" y="61045"/>
                  </a:lnTo>
                  <a:cubicBezTo>
                    <a:pt x="34792" y="61045"/>
                    <a:pt x="36993" y="58810"/>
                    <a:pt x="36993" y="56008"/>
                  </a:cubicBezTo>
                  <a:lnTo>
                    <a:pt x="36993" y="5004"/>
                  </a:lnTo>
                  <a:cubicBezTo>
                    <a:pt x="36993" y="2269"/>
                    <a:pt x="34792" y="1"/>
                    <a:pt x="31990" y="1"/>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flipH="1">
              <a:off x="7778539" y="1461114"/>
              <a:ext cx="920359" cy="1311012"/>
            </a:xfrm>
            <a:custGeom>
              <a:avLst/>
              <a:gdLst/>
              <a:ahLst/>
              <a:cxnLst/>
              <a:rect l="l" t="t" r="r" b="b"/>
              <a:pathLst>
                <a:path w="40864" h="58209" extrusionOk="0">
                  <a:moveTo>
                    <a:pt x="3804" y="0"/>
                  </a:moveTo>
                  <a:cubicBezTo>
                    <a:pt x="1702" y="0"/>
                    <a:pt x="1" y="1701"/>
                    <a:pt x="1" y="3803"/>
                  </a:cubicBezTo>
                  <a:lnTo>
                    <a:pt x="1" y="54406"/>
                  </a:lnTo>
                  <a:cubicBezTo>
                    <a:pt x="1" y="56507"/>
                    <a:pt x="1702" y="58209"/>
                    <a:pt x="3804" y="58209"/>
                  </a:cubicBezTo>
                  <a:lnTo>
                    <a:pt x="37061" y="58209"/>
                  </a:lnTo>
                  <a:cubicBezTo>
                    <a:pt x="39195" y="58209"/>
                    <a:pt x="40863" y="56507"/>
                    <a:pt x="40863" y="54406"/>
                  </a:cubicBezTo>
                  <a:lnTo>
                    <a:pt x="40863" y="3803"/>
                  </a:lnTo>
                  <a:cubicBezTo>
                    <a:pt x="40863" y="1701"/>
                    <a:pt x="39162" y="0"/>
                    <a:pt x="37061"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flipH="1">
              <a:off x="7816106" y="1420528"/>
              <a:ext cx="921103" cy="1311035"/>
            </a:xfrm>
            <a:custGeom>
              <a:avLst/>
              <a:gdLst/>
              <a:ahLst/>
              <a:cxnLst/>
              <a:rect l="l" t="t" r="r" b="b"/>
              <a:pathLst>
                <a:path w="40897" h="58210" extrusionOk="0">
                  <a:moveTo>
                    <a:pt x="3803" y="1"/>
                  </a:moveTo>
                  <a:cubicBezTo>
                    <a:pt x="1702" y="1"/>
                    <a:pt x="1" y="1702"/>
                    <a:pt x="1" y="3804"/>
                  </a:cubicBezTo>
                  <a:lnTo>
                    <a:pt x="1" y="54407"/>
                  </a:lnTo>
                  <a:cubicBezTo>
                    <a:pt x="1" y="56508"/>
                    <a:pt x="1702" y="58209"/>
                    <a:pt x="3803" y="58209"/>
                  </a:cubicBezTo>
                  <a:lnTo>
                    <a:pt x="37094" y="58209"/>
                  </a:lnTo>
                  <a:cubicBezTo>
                    <a:pt x="39195" y="58209"/>
                    <a:pt x="40896" y="56508"/>
                    <a:pt x="40863" y="54407"/>
                  </a:cubicBezTo>
                  <a:lnTo>
                    <a:pt x="40863" y="3804"/>
                  </a:lnTo>
                  <a:cubicBezTo>
                    <a:pt x="40863" y="1702"/>
                    <a:pt x="39162" y="1"/>
                    <a:pt x="370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flipH="1">
              <a:off x="8249597" y="1615866"/>
              <a:ext cx="388446" cy="653648"/>
            </a:xfrm>
            <a:custGeom>
              <a:avLst/>
              <a:gdLst/>
              <a:ahLst/>
              <a:cxnLst/>
              <a:rect l="l" t="t" r="r" b="b"/>
              <a:pathLst>
                <a:path w="17247" h="29022" extrusionOk="0">
                  <a:moveTo>
                    <a:pt x="3937" y="1"/>
                  </a:moveTo>
                  <a:cubicBezTo>
                    <a:pt x="1769" y="1"/>
                    <a:pt x="1" y="1769"/>
                    <a:pt x="1" y="3937"/>
                  </a:cubicBezTo>
                  <a:lnTo>
                    <a:pt x="1" y="25119"/>
                  </a:lnTo>
                  <a:cubicBezTo>
                    <a:pt x="1" y="27287"/>
                    <a:pt x="1769" y="29022"/>
                    <a:pt x="3937" y="29022"/>
                  </a:cubicBezTo>
                  <a:lnTo>
                    <a:pt x="13310" y="29022"/>
                  </a:lnTo>
                  <a:cubicBezTo>
                    <a:pt x="15478" y="29022"/>
                    <a:pt x="17246" y="27287"/>
                    <a:pt x="17246" y="25119"/>
                  </a:cubicBezTo>
                  <a:lnTo>
                    <a:pt x="17246" y="3937"/>
                  </a:lnTo>
                  <a:cubicBezTo>
                    <a:pt x="17246" y="1769"/>
                    <a:pt x="15478" y="1"/>
                    <a:pt x="13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flipH="1">
              <a:off x="8339754" y="1736249"/>
              <a:ext cx="208874" cy="189527"/>
            </a:xfrm>
            <a:custGeom>
              <a:avLst/>
              <a:gdLst/>
              <a:ahLst/>
              <a:cxnLst/>
              <a:rect l="l" t="t" r="r" b="b"/>
              <a:pathLst>
                <a:path w="9274" h="8415" extrusionOk="0">
                  <a:moveTo>
                    <a:pt x="4620" y="0"/>
                  </a:moveTo>
                  <a:cubicBezTo>
                    <a:pt x="2726" y="0"/>
                    <a:pt x="1016" y="1301"/>
                    <a:pt x="534" y="3229"/>
                  </a:cubicBezTo>
                  <a:cubicBezTo>
                    <a:pt x="0" y="5497"/>
                    <a:pt x="1401" y="7765"/>
                    <a:pt x="3670" y="8299"/>
                  </a:cubicBezTo>
                  <a:cubicBezTo>
                    <a:pt x="4001" y="8377"/>
                    <a:pt x="4332" y="8414"/>
                    <a:pt x="4657" y="8414"/>
                  </a:cubicBezTo>
                  <a:cubicBezTo>
                    <a:pt x="6563" y="8414"/>
                    <a:pt x="8284" y="7134"/>
                    <a:pt x="8740" y="5197"/>
                  </a:cubicBezTo>
                  <a:cubicBezTo>
                    <a:pt x="9274" y="2928"/>
                    <a:pt x="7873" y="660"/>
                    <a:pt x="5638" y="126"/>
                  </a:cubicBezTo>
                  <a:cubicBezTo>
                    <a:pt x="5296" y="41"/>
                    <a:pt x="4955" y="0"/>
                    <a:pt x="4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flipH="1">
              <a:off x="8249597" y="1974987"/>
              <a:ext cx="388446" cy="295270"/>
            </a:xfrm>
            <a:custGeom>
              <a:avLst/>
              <a:gdLst/>
              <a:ahLst/>
              <a:cxnLst/>
              <a:rect l="l" t="t" r="r" b="b"/>
              <a:pathLst>
                <a:path w="17247" h="13110" extrusionOk="0">
                  <a:moveTo>
                    <a:pt x="8607" y="1"/>
                  </a:moveTo>
                  <a:cubicBezTo>
                    <a:pt x="4804" y="1"/>
                    <a:pt x="1502" y="2102"/>
                    <a:pt x="1" y="5238"/>
                  </a:cubicBezTo>
                  <a:lnTo>
                    <a:pt x="1" y="9207"/>
                  </a:lnTo>
                  <a:cubicBezTo>
                    <a:pt x="1" y="11375"/>
                    <a:pt x="1769" y="13110"/>
                    <a:pt x="3937" y="13110"/>
                  </a:cubicBezTo>
                  <a:lnTo>
                    <a:pt x="13310" y="13110"/>
                  </a:lnTo>
                  <a:cubicBezTo>
                    <a:pt x="15478" y="13110"/>
                    <a:pt x="17246" y="11375"/>
                    <a:pt x="17246" y="9207"/>
                  </a:cubicBezTo>
                  <a:lnTo>
                    <a:pt x="17246" y="5238"/>
                  </a:lnTo>
                  <a:cubicBezTo>
                    <a:pt x="15679" y="2102"/>
                    <a:pt x="12410" y="1"/>
                    <a:pt x="86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flipH="1">
              <a:off x="7816106" y="1420528"/>
              <a:ext cx="921103" cy="116486"/>
            </a:xfrm>
            <a:custGeom>
              <a:avLst/>
              <a:gdLst/>
              <a:ahLst/>
              <a:cxnLst/>
              <a:rect l="l" t="t" r="r" b="b"/>
              <a:pathLst>
                <a:path w="40897" h="5172" extrusionOk="0">
                  <a:moveTo>
                    <a:pt x="3803" y="1"/>
                  </a:moveTo>
                  <a:cubicBezTo>
                    <a:pt x="1702" y="1"/>
                    <a:pt x="1" y="1702"/>
                    <a:pt x="1" y="3804"/>
                  </a:cubicBezTo>
                  <a:lnTo>
                    <a:pt x="1" y="5171"/>
                  </a:lnTo>
                  <a:lnTo>
                    <a:pt x="40863" y="5171"/>
                  </a:lnTo>
                  <a:lnTo>
                    <a:pt x="40863" y="3804"/>
                  </a:lnTo>
                  <a:cubicBezTo>
                    <a:pt x="40896" y="1702"/>
                    <a:pt x="39195" y="1"/>
                    <a:pt x="37094"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flipH="1">
              <a:off x="8595603" y="1443839"/>
              <a:ext cx="69144" cy="69887"/>
            </a:xfrm>
            <a:custGeom>
              <a:avLst/>
              <a:gdLst/>
              <a:ahLst/>
              <a:cxnLst/>
              <a:rect l="l" t="t" r="r" b="b"/>
              <a:pathLst>
                <a:path w="3070" h="3103" extrusionOk="0">
                  <a:moveTo>
                    <a:pt x="1535" y="0"/>
                  </a:moveTo>
                  <a:cubicBezTo>
                    <a:pt x="701" y="0"/>
                    <a:pt x="0" y="734"/>
                    <a:pt x="0" y="1568"/>
                  </a:cubicBezTo>
                  <a:cubicBezTo>
                    <a:pt x="0" y="2402"/>
                    <a:pt x="701" y="3102"/>
                    <a:pt x="1535" y="3102"/>
                  </a:cubicBezTo>
                  <a:cubicBezTo>
                    <a:pt x="2369" y="3102"/>
                    <a:pt x="3069" y="2402"/>
                    <a:pt x="3069" y="1568"/>
                  </a:cubicBezTo>
                  <a:cubicBezTo>
                    <a:pt x="3069" y="734"/>
                    <a:pt x="2402" y="0"/>
                    <a:pt x="1535" y="0"/>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flipH="1">
              <a:off x="8465626" y="1443839"/>
              <a:ext cx="69910" cy="69887"/>
            </a:xfrm>
            <a:custGeom>
              <a:avLst/>
              <a:gdLst/>
              <a:ahLst/>
              <a:cxnLst/>
              <a:rect l="l" t="t" r="r" b="b"/>
              <a:pathLst>
                <a:path w="3104" h="3103" extrusionOk="0">
                  <a:moveTo>
                    <a:pt x="1569" y="0"/>
                  </a:moveTo>
                  <a:cubicBezTo>
                    <a:pt x="735" y="0"/>
                    <a:pt x="1" y="734"/>
                    <a:pt x="1" y="1568"/>
                  </a:cubicBezTo>
                  <a:cubicBezTo>
                    <a:pt x="1" y="2402"/>
                    <a:pt x="735" y="3102"/>
                    <a:pt x="1569" y="3102"/>
                  </a:cubicBezTo>
                  <a:cubicBezTo>
                    <a:pt x="2403" y="3102"/>
                    <a:pt x="3103" y="2402"/>
                    <a:pt x="3103" y="1568"/>
                  </a:cubicBezTo>
                  <a:cubicBezTo>
                    <a:pt x="3103" y="734"/>
                    <a:pt x="2403" y="0"/>
                    <a:pt x="1569" y="0"/>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flipH="1">
              <a:off x="8332653" y="1444064"/>
              <a:ext cx="78919" cy="69414"/>
            </a:xfrm>
            <a:custGeom>
              <a:avLst/>
              <a:gdLst/>
              <a:ahLst/>
              <a:cxnLst/>
              <a:rect l="l" t="t" r="r" b="b"/>
              <a:pathLst>
                <a:path w="3504" h="3082" extrusionOk="0">
                  <a:moveTo>
                    <a:pt x="1777" y="0"/>
                  </a:moveTo>
                  <a:cubicBezTo>
                    <a:pt x="1575" y="0"/>
                    <a:pt x="1368" y="40"/>
                    <a:pt x="1168" y="123"/>
                  </a:cubicBezTo>
                  <a:cubicBezTo>
                    <a:pt x="401" y="457"/>
                    <a:pt x="1" y="1358"/>
                    <a:pt x="334" y="2125"/>
                  </a:cubicBezTo>
                  <a:cubicBezTo>
                    <a:pt x="584" y="2725"/>
                    <a:pt x="1154" y="3082"/>
                    <a:pt x="1746" y="3082"/>
                  </a:cubicBezTo>
                  <a:cubicBezTo>
                    <a:pt x="1944" y="3082"/>
                    <a:pt x="2144" y="3042"/>
                    <a:pt x="2336" y="2959"/>
                  </a:cubicBezTo>
                  <a:cubicBezTo>
                    <a:pt x="3136" y="2659"/>
                    <a:pt x="3503" y="1758"/>
                    <a:pt x="3203" y="957"/>
                  </a:cubicBezTo>
                  <a:cubicBezTo>
                    <a:pt x="2953" y="357"/>
                    <a:pt x="2384" y="0"/>
                    <a:pt x="1777" y="0"/>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flipH="1">
              <a:off x="8260858" y="2382194"/>
              <a:ext cx="365901" cy="33829"/>
            </a:xfrm>
            <a:custGeom>
              <a:avLst/>
              <a:gdLst/>
              <a:ahLst/>
              <a:cxnLst/>
              <a:rect l="l" t="t" r="r" b="b"/>
              <a:pathLst>
                <a:path w="16246" h="1502" extrusionOk="0">
                  <a:moveTo>
                    <a:pt x="767" y="0"/>
                  </a:moveTo>
                  <a:cubicBezTo>
                    <a:pt x="334" y="0"/>
                    <a:pt x="0" y="334"/>
                    <a:pt x="0" y="734"/>
                  </a:cubicBezTo>
                  <a:cubicBezTo>
                    <a:pt x="0" y="1168"/>
                    <a:pt x="334" y="1501"/>
                    <a:pt x="767" y="1501"/>
                  </a:cubicBezTo>
                  <a:lnTo>
                    <a:pt x="15478" y="1501"/>
                  </a:lnTo>
                  <a:cubicBezTo>
                    <a:pt x="15845" y="1501"/>
                    <a:pt x="16178" y="1168"/>
                    <a:pt x="16245" y="734"/>
                  </a:cubicBezTo>
                  <a:cubicBezTo>
                    <a:pt x="16245" y="334"/>
                    <a:pt x="15911" y="0"/>
                    <a:pt x="154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flipH="1">
              <a:off x="8260858" y="2449041"/>
              <a:ext cx="365901" cy="33851"/>
            </a:xfrm>
            <a:custGeom>
              <a:avLst/>
              <a:gdLst/>
              <a:ahLst/>
              <a:cxnLst/>
              <a:rect l="l" t="t" r="r" b="b"/>
              <a:pathLst>
                <a:path w="16246" h="1503" extrusionOk="0">
                  <a:moveTo>
                    <a:pt x="767" y="1"/>
                  </a:moveTo>
                  <a:cubicBezTo>
                    <a:pt x="334" y="1"/>
                    <a:pt x="0" y="335"/>
                    <a:pt x="0" y="735"/>
                  </a:cubicBezTo>
                  <a:cubicBezTo>
                    <a:pt x="0" y="1168"/>
                    <a:pt x="334" y="1502"/>
                    <a:pt x="767" y="1502"/>
                  </a:cubicBezTo>
                  <a:lnTo>
                    <a:pt x="15478" y="1502"/>
                  </a:lnTo>
                  <a:cubicBezTo>
                    <a:pt x="15845" y="1502"/>
                    <a:pt x="16178" y="1202"/>
                    <a:pt x="16245" y="735"/>
                  </a:cubicBezTo>
                  <a:cubicBezTo>
                    <a:pt x="16245" y="335"/>
                    <a:pt x="15911" y="1"/>
                    <a:pt x="15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flipH="1">
              <a:off x="8260858" y="2516676"/>
              <a:ext cx="365901" cy="33829"/>
            </a:xfrm>
            <a:custGeom>
              <a:avLst/>
              <a:gdLst/>
              <a:ahLst/>
              <a:cxnLst/>
              <a:rect l="l" t="t" r="r" b="b"/>
              <a:pathLst>
                <a:path w="16246" h="1502" extrusionOk="0">
                  <a:moveTo>
                    <a:pt x="767" y="0"/>
                  </a:moveTo>
                  <a:cubicBezTo>
                    <a:pt x="334" y="0"/>
                    <a:pt x="0" y="334"/>
                    <a:pt x="0" y="734"/>
                  </a:cubicBezTo>
                  <a:cubicBezTo>
                    <a:pt x="0" y="1168"/>
                    <a:pt x="334" y="1501"/>
                    <a:pt x="767" y="1501"/>
                  </a:cubicBezTo>
                  <a:lnTo>
                    <a:pt x="15478" y="1501"/>
                  </a:lnTo>
                  <a:cubicBezTo>
                    <a:pt x="15845" y="1501"/>
                    <a:pt x="16178" y="1168"/>
                    <a:pt x="16245" y="734"/>
                  </a:cubicBezTo>
                  <a:cubicBezTo>
                    <a:pt x="16245" y="334"/>
                    <a:pt x="15911" y="0"/>
                    <a:pt x="154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flipH="1">
              <a:off x="7746241" y="2182487"/>
              <a:ext cx="459054" cy="403941"/>
            </a:xfrm>
            <a:custGeom>
              <a:avLst/>
              <a:gdLst/>
              <a:ahLst/>
              <a:cxnLst/>
              <a:rect l="l" t="t" r="r" b="b"/>
              <a:pathLst>
                <a:path w="20382" h="17935" extrusionOk="0">
                  <a:moveTo>
                    <a:pt x="10168" y="0"/>
                  </a:moveTo>
                  <a:cubicBezTo>
                    <a:pt x="9012" y="0"/>
                    <a:pt x="7837" y="224"/>
                    <a:pt x="6705" y="695"/>
                  </a:cubicBezTo>
                  <a:cubicBezTo>
                    <a:pt x="2135" y="2629"/>
                    <a:pt x="0" y="7866"/>
                    <a:pt x="1935" y="12436"/>
                  </a:cubicBezTo>
                  <a:cubicBezTo>
                    <a:pt x="3366" y="15874"/>
                    <a:pt x="6703" y="17934"/>
                    <a:pt x="10214" y="17934"/>
                  </a:cubicBezTo>
                  <a:cubicBezTo>
                    <a:pt x="11370" y="17934"/>
                    <a:pt x="12545" y="17711"/>
                    <a:pt x="13677" y="17240"/>
                  </a:cubicBezTo>
                  <a:cubicBezTo>
                    <a:pt x="18213" y="15305"/>
                    <a:pt x="20382" y="10035"/>
                    <a:pt x="18447" y="5498"/>
                  </a:cubicBezTo>
                  <a:cubicBezTo>
                    <a:pt x="17017" y="2060"/>
                    <a:pt x="13679" y="0"/>
                    <a:pt x="101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flipH="1">
              <a:off x="7789057" y="2220010"/>
              <a:ext cx="372657" cy="328874"/>
            </a:xfrm>
            <a:custGeom>
              <a:avLst/>
              <a:gdLst/>
              <a:ahLst/>
              <a:cxnLst/>
              <a:rect l="l" t="t" r="r" b="b"/>
              <a:pathLst>
                <a:path w="16546" h="14602" extrusionOk="0">
                  <a:moveTo>
                    <a:pt x="8253" y="1"/>
                  </a:moveTo>
                  <a:cubicBezTo>
                    <a:pt x="5369" y="1"/>
                    <a:pt x="2643" y="1723"/>
                    <a:pt x="1501" y="4566"/>
                  </a:cubicBezTo>
                  <a:cubicBezTo>
                    <a:pt x="0" y="8302"/>
                    <a:pt x="1801" y="12572"/>
                    <a:pt x="5537" y="14073"/>
                  </a:cubicBezTo>
                  <a:cubicBezTo>
                    <a:pt x="6431" y="14432"/>
                    <a:pt x="7353" y="14602"/>
                    <a:pt x="8259" y="14602"/>
                  </a:cubicBezTo>
                  <a:cubicBezTo>
                    <a:pt x="11143" y="14602"/>
                    <a:pt x="13869" y="12879"/>
                    <a:pt x="15011" y="10037"/>
                  </a:cubicBezTo>
                  <a:cubicBezTo>
                    <a:pt x="16545" y="6301"/>
                    <a:pt x="14744" y="2064"/>
                    <a:pt x="10975" y="530"/>
                  </a:cubicBezTo>
                  <a:cubicBezTo>
                    <a:pt x="10081" y="171"/>
                    <a:pt x="9159" y="1"/>
                    <a:pt x="82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7876962" y="2246946"/>
              <a:ext cx="198356" cy="273491"/>
            </a:xfrm>
            <a:custGeom>
              <a:avLst/>
              <a:gdLst/>
              <a:ahLst/>
              <a:cxnLst/>
              <a:rect l="l" t="t" r="r" b="b"/>
              <a:pathLst>
                <a:path w="8807" h="12143" extrusionOk="0">
                  <a:moveTo>
                    <a:pt x="3469" y="3103"/>
                  </a:moveTo>
                  <a:cubicBezTo>
                    <a:pt x="3970" y="3136"/>
                    <a:pt x="4470" y="3170"/>
                    <a:pt x="4970" y="3170"/>
                  </a:cubicBezTo>
                  <a:cubicBezTo>
                    <a:pt x="5137" y="3203"/>
                    <a:pt x="5337" y="3270"/>
                    <a:pt x="5504" y="3337"/>
                  </a:cubicBezTo>
                  <a:cubicBezTo>
                    <a:pt x="5871" y="3503"/>
                    <a:pt x="6105" y="3837"/>
                    <a:pt x="6105" y="4237"/>
                  </a:cubicBezTo>
                  <a:cubicBezTo>
                    <a:pt x="6105" y="4704"/>
                    <a:pt x="5838" y="4971"/>
                    <a:pt x="5471" y="5138"/>
                  </a:cubicBezTo>
                  <a:cubicBezTo>
                    <a:pt x="4970" y="5305"/>
                    <a:pt x="4470" y="5338"/>
                    <a:pt x="3970" y="5338"/>
                  </a:cubicBezTo>
                  <a:lnTo>
                    <a:pt x="3469" y="5338"/>
                  </a:lnTo>
                  <a:lnTo>
                    <a:pt x="3469" y="3103"/>
                  </a:lnTo>
                  <a:close/>
                  <a:moveTo>
                    <a:pt x="4403" y="6455"/>
                  </a:moveTo>
                  <a:cubicBezTo>
                    <a:pt x="4712" y="6455"/>
                    <a:pt x="5020" y="6472"/>
                    <a:pt x="5337" y="6539"/>
                  </a:cubicBezTo>
                  <a:cubicBezTo>
                    <a:pt x="5538" y="6639"/>
                    <a:pt x="5804" y="6672"/>
                    <a:pt x="6005" y="6806"/>
                  </a:cubicBezTo>
                  <a:cubicBezTo>
                    <a:pt x="6438" y="7006"/>
                    <a:pt x="6605" y="7306"/>
                    <a:pt x="6605" y="7773"/>
                  </a:cubicBezTo>
                  <a:cubicBezTo>
                    <a:pt x="6605" y="8207"/>
                    <a:pt x="6338" y="8507"/>
                    <a:pt x="5971" y="8674"/>
                  </a:cubicBezTo>
                  <a:cubicBezTo>
                    <a:pt x="5471" y="8874"/>
                    <a:pt x="4870" y="8974"/>
                    <a:pt x="4337" y="8974"/>
                  </a:cubicBezTo>
                  <a:lnTo>
                    <a:pt x="3469" y="8974"/>
                  </a:lnTo>
                  <a:lnTo>
                    <a:pt x="3469" y="6472"/>
                  </a:lnTo>
                  <a:cubicBezTo>
                    <a:pt x="3786" y="6472"/>
                    <a:pt x="4095" y="6455"/>
                    <a:pt x="4403" y="6455"/>
                  </a:cubicBezTo>
                  <a:close/>
                  <a:moveTo>
                    <a:pt x="2269" y="1"/>
                  </a:moveTo>
                  <a:lnTo>
                    <a:pt x="2269" y="1836"/>
                  </a:lnTo>
                  <a:lnTo>
                    <a:pt x="0" y="1836"/>
                  </a:lnTo>
                  <a:lnTo>
                    <a:pt x="0" y="3003"/>
                  </a:lnTo>
                  <a:lnTo>
                    <a:pt x="934" y="3003"/>
                  </a:lnTo>
                  <a:cubicBezTo>
                    <a:pt x="1268" y="3003"/>
                    <a:pt x="1468" y="3270"/>
                    <a:pt x="1468" y="3603"/>
                  </a:cubicBezTo>
                  <a:lnTo>
                    <a:pt x="1468" y="5838"/>
                  </a:lnTo>
                  <a:lnTo>
                    <a:pt x="1468" y="8440"/>
                  </a:lnTo>
                  <a:cubicBezTo>
                    <a:pt x="1468" y="8774"/>
                    <a:pt x="1335" y="8941"/>
                    <a:pt x="1001" y="8941"/>
                  </a:cubicBezTo>
                  <a:lnTo>
                    <a:pt x="200" y="8941"/>
                  </a:lnTo>
                  <a:cubicBezTo>
                    <a:pt x="167" y="9374"/>
                    <a:pt x="100" y="9808"/>
                    <a:pt x="0" y="10275"/>
                  </a:cubicBezTo>
                  <a:lnTo>
                    <a:pt x="2269" y="10275"/>
                  </a:lnTo>
                  <a:lnTo>
                    <a:pt x="2269" y="12143"/>
                  </a:lnTo>
                  <a:lnTo>
                    <a:pt x="3369" y="12143"/>
                  </a:lnTo>
                  <a:lnTo>
                    <a:pt x="3369" y="10308"/>
                  </a:lnTo>
                  <a:lnTo>
                    <a:pt x="4270" y="10308"/>
                  </a:lnTo>
                  <a:lnTo>
                    <a:pt x="4270" y="12143"/>
                  </a:lnTo>
                  <a:lnTo>
                    <a:pt x="5371" y="12143"/>
                  </a:lnTo>
                  <a:lnTo>
                    <a:pt x="5371" y="10342"/>
                  </a:lnTo>
                  <a:cubicBezTo>
                    <a:pt x="5971" y="10208"/>
                    <a:pt x="6505" y="10175"/>
                    <a:pt x="7039" y="10008"/>
                  </a:cubicBezTo>
                  <a:cubicBezTo>
                    <a:pt x="8006" y="9741"/>
                    <a:pt x="8606" y="9141"/>
                    <a:pt x="8706" y="8140"/>
                  </a:cubicBezTo>
                  <a:cubicBezTo>
                    <a:pt x="8773" y="8007"/>
                    <a:pt x="8773" y="7840"/>
                    <a:pt x="8773" y="7706"/>
                  </a:cubicBezTo>
                  <a:cubicBezTo>
                    <a:pt x="8807" y="6639"/>
                    <a:pt x="8306" y="5972"/>
                    <a:pt x="7272" y="5672"/>
                  </a:cubicBezTo>
                  <a:cubicBezTo>
                    <a:pt x="7272" y="5672"/>
                    <a:pt x="7205" y="5638"/>
                    <a:pt x="7172" y="5638"/>
                  </a:cubicBezTo>
                  <a:lnTo>
                    <a:pt x="7205" y="5572"/>
                  </a:lnTo>
                  <a:cubicBezTo>
                    <a:pt x="8106" y="5038"/>
                    <a:pt x="8373" y="4104"/>
                    <a:pt x="7973" y="3136"/>
                  </a:cubicBezTo>
                  <a:cubicBezTo>
                    <a:pt x="7706" y="2603"/>
                    <a:pt x="7305" y="2303"/>
                    <a:pt x="6772" y="2136"/>
                  </a:cubicBezTo>
                  <a:cubicBezTo>
                    <a:pt x="6371" y="2002"/>
                    <a:pt x="5971" y="1969"/>
                    <a:pt x="5538" y="1869"/>
                  </a:cubicBezTo>
                  <a:cubicBezTo>
                    <a:pt x="5471" y="1869"/>
                    <a:pt x="5437" y="1869"/>
                    <a:pt x="5437" y="1735"/>
                  </a:cubicBezTo>
                  <a:lnTo>
                    <a:pt x="5437" y="968"/>
                  </a:lnTo>
                  <a:lnTo>
                    <a:pt x="5437" y="1"/>
                  </a:lnTo>
                  <a:lnTo>
                    <a:pt x="4303" y="1"/>
                  </a:lnTo>
                  <a:lnTo>
                    <a:pt x="4303" y="1802"/>
                  </a:lnTo>
                  <a:cubicBezTo>
                    <a:pt x="4103" y="1802"/>
                    <a:pt x="3903" y="1817"/>
                    <a:pt x="3693" y="1817"/>
                  </a:cubicBezTo>
                  <a:cubicBezTo>
                    <a:pt x="3588" y="1817"/>
                    <a:pt x="3480" y="1813"/>
                    <a:pt x="3369" y="1802"/>
                  </a:cubicBezTo>
                  <a:lnTo>
                    <a:pt x="33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7253082" y="1584312"/>
              <a:ext cx="856486" cy="541711"/>
            </a:xfrm>
            <a:custGeom>
              <a:avLst/>
              <a:gdLst/>
              <a:ahLst/>
              <a:cxnLst/>
              <a:rect l="l" t="t" r="r" b="b"/>
              <a:pathLst>
                <a:path w="38028" h="24052" extrusionOk="0">
                  <a:moveTo>
                    <a:pt x="3036" y="1"/>
                  </a:moveTo>
                  <a:cubicBezTo>
                    <a:pt x="1368" y="1"/>
                    <a:pt x="1" y="1368"/>
                    <a:pt x="1" y="3036"/>
                  </a:cubicBezTo>
                  <a:lnTo>
                    <a:pt x="1" y="21016"/>
                  </a:lnTo>
                  <a:cubicBezTo>
                    <a:pt x="1" y="22684"/>
                    <a:pt x="1368" y="24051"/>
                    <a:pt x="3036" y="24051"/>
                  </a:cubicBezTo>
                  <a:lnTo>
                    <a:pt x="34926" y="24051"/>
                  </a:lnTo>
                  <a:cubicBezTo>
                    <a:pt x="36627" y="24051"/>
                    <a:pt x="37961" y="22684"/>
                    <a:pt x="38028" y="21016"/>
                  </a:cubicBezTo>
                  <a:lnTo>
                    <a:pt x="38028" y="3036"/>
                  </a:lnTo>
                  <a:cubicBezTo>
                    <a:pt x="38028" y="1368"/>
                    <a:pt x="36627" y="1"/>
                    <a:pt x="349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flipH="1">
              <a:off x="7298471" y="1551271"/>
              <a:ext cx="856486" cy="541689"/>
            </a:xfrm>
            <a:custGeom>
              <a:avLst/>
              <a:gdLst/>
              <a:ahLst/>
              <a:cxnLst/>
              <a:rect l="l" t="t" r="r" b="b"/>
              <a:pathLst>
                <a:path w="38028" h="24051" extrusionOk="0">
                  <a:moveTo>
                    <a:pt x="3036" y="0"/>
                  </a:moveTo>
                  <a:cubicBezTo>
                    <a:pt x="1368" y="0"/>
                    <a:pt x="0" y="1368"/>
                    <a:pt x="0" y="3036"/>
                  </a:cubicBezTo>
                  <a:lnTo>
                    <a:pt x="0" y="21015"/>
                  </a:lnTo>
                  <a:cubicBezTo>
                    <a:pt x="0" y="22683"/>
                    <a:pt x="1368" y="24051"/>
                    <a:pt x="3036" y="24051"/>
                  </a:cubicBezTo>
                  <a:lnTo>
                    <a:pt x="34992" y="24051"/>
                  </a:lnTo>
                  <a:cubicBezTo>
                    <a:pt x="36660" y="24051"/>
                    <a:pt x="38028" y="22683"/>
                    <a:pt x="38028" y="21015"/>
                  </a:cubicBezTo>
                  <a:lnTo>
                    <a:pt x="38028" y="3036"/>
                  </a:lnTo>
                  <a:cubicBezTo>
                    <a:pt x="38028" y="1368"/>
                    <a:pt x="36660" y="0"/>
                    <a:pt x="34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flipH="1">
              <a:off x="7396129" y="1627150"/>
              <a:ext cx="653648" cy="97680"/>
            </a:xfrm>
            <a:custGeom>
              <a:avLst/>
              <a:gdLst/>
              <a:ahLst/>
              <a:cxnLst/>
              <a:rect l="l" t="t" r="r" b="b"/>
              <a:pathLst>
                <a:path w="29022" h="4337" extrusionOk="0">
                  <a:moveTo>
                    <a:pt x="2169" y="0"/>
                  </a:moveTo>
                  <a:cubicBezTo>
                    <a:pt x="968" y="0"/>
                    <a:pt x="0" y="968"/>
                    <a:pt x="0" y="2168"/>
                  </a:cubicBezTo>
                  <a:cubicBezTo>
                    <a:pt x="0" y="3369"/>
                    <a:pt x="968" y="4337"/>
                    <a:pt x="2169" y="4337"/>
                  </a:cubicBezTo>
                  <a:lnTo>
                    <a:pt x="26853" y="4337"/>
                  </a:lnTo>
                  <a:cubicBezTo>
                    <a:pt x="28020" y="4337"/>
                    <a:pt x="28988" y="3369"/>
                    <a:pt x="29021" y="2168"/>
                  </a:cubicBezTo>
                  <a:cubicBezTo>
                    <a:pt x="29021" y="968"/>
                    <a:pt x="28054" y="0"/>
                    <a:pt x="268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flipH="1">
              <a:off x="7396129" y="1627150"/>
              <a:ext cx="271238" cy="97680"/>
            </a:xfrm>
            <a:custGeom>
              <a:avLst/>
              <a:gdLst/>
              <a:ahLst/>
              <a:cxnLst/>
              <a:rect l="l" t="t" r="r" b="b"/>
              <a:pathLst>
                <a:path w="12043" h="4337" extrusionOk="0">
                  <a:moveTo>
                    <a:pt x="0" y="0"/>
                  </a:moveTo>
                  <a:lnTo>
                    <a:pt x="0" y="4337"/>
                  </a:lnTo>
                  <a:lnTo>
                    <a:pt x="9874" y="4337"/>
                  </a:lnTo>
                  <a:cubicBezTo>
                    <a:pt x="11075" y="4337"/>
                    <a:pt x="12042" y="3369"/>
                    <a:pt x="12042" y="2168"/>
                  </a:cubicBezTo>
                  <a:cubicBezTo>
                    <a:pt x="12009" y="968"/>
                    <a:pt x="11041" y="0"/>
                    <a:pt x="98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flipH="1">
              <a:off x="7613268" y="1627060"/>
              <a:ext cx="108941" cy="97860"/>
            </a:xfrm>
            <a:custGeom>
              <a:avLst/>
              <a:gdLst/>
              <a:ahLst/>
              <a:cxnLst/>
              <a:rect l="l" t="t" r="r" b="b"/>
              <a:pathLst>
                <a:path w="4837" h="4345" extrusionOk="0">
                  <a:moveTo>
                    <a:pt x="2427" y="0"/>
                  </a:moveTo>
                  <a:cubicBezTo>
                    <a:pt x="2209" y="0"/>
                    <a:pt x="1986" y="34"/>
                    <a:pt x="1768" y="104"/>
                  </a:cubicBezTo>
                  <a:cubicBezTo>
                    <a:pt x="634" y="471"/>
                    <a:pt x="0" y="1672"/>
                    <a:pt x="367" y="2840"/>
                  </a:cubicBezTo>
                  <a:cubicBezTo>
                    <a:pt x="636" y="3755"/>
                    <a:pt x="1493" y="4345"/>
                    <a:pt x="2410" y="4345"/>
                  </a:cubicBezTo>
                  <a:cubicBezTo>
                    <a:pt x="2628" y="4345"/>
                    <a:pt x="2851" y="4311"/>
                    <a:pt x="3069" y="4241"/>
                  </a:cubicBezTo>
                  <a:cubicBezTo>
                    <a:pt x="4203" y="3874"/>
                    <a:pt x="4837" y="2673"/>
                    <a:pt x="4470" y="1505"/>
                  </a:cubicBezTo>
                  <a:cubicBezTo>
                    <a:pt x="4201" y="590"/>
                    <a:pt x="3344"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flipH="1">
              <a:off x="7396129" y="1757105"/>
              <a:ext cx="653648" cy="97703"/>
            </a:xfrm>
            <a:custGeom>
              <a:avLst/>
              <a:gdLst/>
              <a:ahLst/>
              <a:cxnLst/>
              <a:rect l="l" t="t" r="r" b="b"/>
              <a:pathLst>
                <a:path w="29022" h="4338" extrusionOk="0">
                  <a:moveTo>
                    <a:pt x="2169" y="1"/>
                  </a:moveTo>
                  <a:cubicBezTo>
                    <a:pt x="968" y="1"/>
                    <a:pt x="0" y="935"/>
                    <a:pt x="0" y="2169"/>
                  </a:cubicBezTo>
                  <a:cubicBezTo>
                    <a:pt x="0" y="3370"/>
                    <a:pt x="968" y="4337"/>
                    <a:pt x="2169" y="4337"/>
                  </a:cubicBezTo>
                  <a:lnTo>
                    <a:pt x="26853" y="4337"/>
                  </a:lnTo>
                  <a:cubicBezTo>
                    <a:pt x="28020" y="4337"/>
                    <a:pt x="28988" y="3370"/>
                    <a:pt x="29021" y="2169"/>
                  </a:cubicBezTo>
                  <a:cubicBezTo>
                    <a:pt x="29021" y="935"/>
                    <a:pt x="28054" y="1"/>
                    <a:pt x="26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flipH="1">
              <a:off x="7396129" y="1887082"/>
              <a:ext cx="653648" cy="97703"/>
            </a:xfrm>
            <a:custGeom>
              <a:avLst/>
              <a:gdLst/>
              <a:ahLst/>
              <a:cxnLst/>
              <a:rect l="l" t="t" r="r" b="b"/>
              <a:pathLst>
                <a:path w="29022" h="4338" extrusionOk="0">
                  <a:moveTo>
                    <a:pt x="2169" y="1"/>
                  </a:moveTo>
                  <a:cubicBezTo>
                    <a:pt x="968" y="1"/>
                    <a:pt x="0" y="968"/>
                    <a:pt x="0" y="2169"/>
                  </a:cubicBezTo>
                  <a:cubicBezTo>
                    <a:pt x="0" y="3403"/>
                    <a:pt x="968" y="4337"/>
                    <a:pt x="2169" y="4337"/>
                  </a:cubicBezTo>
                  <a:lnTo>
                    <a:pt x="26853" y="4337"/>
                  </a:lnTo>
                  <a:cubicBezTo>
                    <a:pt x="28020" y="4337"/>
                    <a:pt x="28988" y="3403"/>
                    <a:pt x="29021" y="2169"/>
                  </a:cubicBezTo>
                  <a:cubicBezTo>
                    <a:pt x="29021" y="968"/>
                    <a:pt x="28054" y="1"/>
                    <a:pt x="26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flipH="1">
              <a:off x="7396129" y="1757870"/>
              <a:ext cx="389955" cy="97680"/>
            </a:xfrm>
            <a:custGeom>
              <a:avLst/>
              <a:gdLst/>
              <a:ahLst/>
              <a:cxnLst/>
              <a:rect l="l" t="t" r="r" b="b"/>
              <a:pathLst>
                <a:path w="17314" h="4337" extrusionOk="0">
                  <a:moveTo>
                    <a:pt x="1" y="0"/>
                  </a:moveTo>
                  <a:lnTo>
                    <a:pt x="1" y="4337"/>
                  </a:lnTo>
                  <a:lnTo>
                    <a:pt x="15145" y="4337"/>
                  </a:lnTo>
                  <a:cubicBezTo>
                    <a:pt x="16346" y="4337"/>
                    <a:pt x="17313" y="3369"/>
                    <a:pt x="17313" y="2169"/>
                  </a:cubicBezTo>
                  <a:cubicBezTo>
                    <a:pt x="17280" y="968"/>
                    <a:pt x="16312" y="0"/>
                    <a:pt x="15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flipH="1">
              <a:off x="7396129" y="1887082"/>
              <a:ext cx="250202" cy="97703"/>
            </a:xfrm>
            <a:custGeom>
              <a:avLst/>
              <a:gdLst/>
              <a:ahLst/>
              <a:cxnLst/>
              <a:rect l="l" t="t" r="r" b="b"/>
              <a:pathLst>
                <a:path w="11109" h="4338" extrusionOk="0">
                  <a:moveTo>
                    <a:pt x="0" y="1"/>
                  </a:moveTo>
                  <a:lnTo>
                    <a:pt x="0" y="4337"/>
                  </a:lnTo>
                  <a:lnTo>
                    <a:pt x="8940" y="4337"/>
                  </a:lnTo>
                  <a:cubicBezTo>
                    <a:pt x="10141" y="4337"/>
                    <a:pt x="11108" y="3403"/>
                    <a:pt x="11108" y="2169"/>
                  </a:cubicBezTo>
                  <a:cubicBezTo>
                    <a:pt x="11075" y="968"/>
                    <a:pt x="10107" y="1"/>
                    <a:pt x="89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flipH="1">
              <a:off x="7737232" y="1757105"/>
              <a:ext cx="97680" cy="97703"/>
            </a:xfrm>
            <a:custGeom>
              <a:avLst/>
              <a:gdLst/>
              <a:ahLst/>
              <a:cxnLst/>
              <a:rect l="l" t="t" r="r" b="b"/>
              <a:pathLst>
                <a:path w="4337" h="4338" extrusionOk="0">
                  <a:moveTo>
                    <a:pt x="2169" y="1"/>
                  </a:moveTo>
                  <a:cubicBezTo>
                    <a:pt x="968" y="1"/>
                    <a:pt x="1" y="935"/>
                    <a:pt x="1" y="2169"/>
                  </a:cubicBezTo>
                  <a:cubicBezTo>
                    <a:pt x="1" y="3370"/>
                    <a:pt x="968" y="4337"/>
                    <a:pt x="2169" y="4337"/>
                  </a:cubicBezTo>
                  <a:cubicBezTo>
                    <a:pt x="3370" y="4337"/>
                    <a:pt x="4337" y="3370"/>
                    <a:pt x="4337" y="2169"/>
                  </a:cubicBezTo>
                  <a:cubicBezTo>
                    <a:pt x="4337" y="935"/>
                    <a:pt x="33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flipH="1">
              <a:off x="7601985" y="1887082"/>
              <a:ext cx="97703" cy="97703"/>
            </a:xfrm>
            <a:custGeom>
              <a:avLst/>
              <a:gdLst/>
              <a:ahLst/>
              <a:cxnLst/>
              <a:rect l="l" t="t" r="r" b="b"/>
              <a:pathLst>
                <a:path w="4338" h="4338" extrusionOk="0">
                  <a:moveTo>
                    <a:pt x="2169" y="1"/>
                  </a:moveTo>
                  <a:cubicBezTo>
                    <a:pt x="968" y="1"/>
                    <a:pt x="1" y="968"/>
                    <a:pt x="1" y="2169"/>
                  </a:cubicBezTo>
                  <a:cubicBezTo>
                    <a:pt x="1" y="3370"/>
                    <a:pt x="968" y="4337"/>
                    <a:pt x="2169" y="4337"/>
                  </a:cubicBezTo>
                  <a:cubicBezTo>
                    <a:pt x="3370" y="4337"/>
                    <a:pt x="4337" y="3370"/>
                    <a:pt x="4337" y="2169"/>
                  </a:cubicBezTo>
                  <a:cubicBezTo>
                    <a:pt x="4337" y="968"/>
                    <a:pt x="3370"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flipH="1">
              <a:off x="6699267" y="4352378"/>
              <a:ext cx="649121" cy="791125"/>
            </a:xfrm>
            <a:custGeom>
              <a:avLst/>
              <a:gdLst/>
              <a:ahLst/>
              <a:cxnLst/>
              <a:rect l="l" t="t" r="r" b="b"/>
              <a:pathLst>
                <a:path w="28821" h="35126" extrusionOk="0">
                  <a:moveTo>
                    <a:pt x="0" y="0"/>
                  </a:moveTo>
                  <a:lnTo>
                    <a:pt x="2502" y="20848"/>
                  </a:lnTo>
                  <a:lnTo>
                    <a:pt x="5404" y="35125"/>
                  </a:lnTo>
                  <a:lnTo>
                    <a:pt x="28821" y="35125"/>
                  </a:lnTo>
                  <a:lnTo>
                    <a:pt x="183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flipH="1">
              <a:off x="7275505" y="4352378"/>
              <a:ext cx="672409" cy="791125"/>
            </a:xfrm>
            <a:custGeom>
              <a:avLst/>
              <a:gdLst/>
              <a:ahLst/>
              <a:cxnLst/>
              <a:rect l="l" t="t" r="r" b="b"/>
              <a:pathLst>
                <a:path w="29855" h="35126" extrusionOk="0">
                  <a:moveTo>
                    <a:pt x="10474" y="0"/>
                  </a:moveTo>
                  <a:lnTo>
                    <a:pt x="0" y="35125"/>
                  </a:lnTo>
                  <a:lnTo>
                    <a:pt x="26752" y="35125"/>
                  </a:lnTo>
                  <a:lnTo>
                    <a:pt x="29855" y="20915"/>
                  </a:lnTo>
                  <a:lnTo>
                    <a:pt x="288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flipH="1">
              <a:off x="6809695" y="4352378"/>
              <a:ext cx="257725" cy="424482"/>
            </a:xfrm>
            <a:custGeom>
              <a:avLst/>
              <a:gdLst/>
              <a:ahLst/>
              <a:cxnLst/>
              <a:rect l="l" t="t" r="r" b="b"/>
              <a:pathLst>
                <a:path w="11443" h="18847" extrusionOk="0">
                  <a:moveTo>
                    <a:pt x="1" y="0"/>
                  </a:moveTo>
                  <a:cubicBezTo>
                    <a:pt x="334" y="5671"/>
                    <a:pt x="2602" y="11275"/>
                    <a:pt x="6439" y="15511"/>
                  </a:cubicBezTo>
                  <a:cubicBezTo>
                    <a:pt x="7573" y="16812"/>
                    <a:pt x="8907" y="17980"/>
                    <a:pt x="10508" y="18647"/>
                  </a:cubicBezTo>
                  <a:cubicBezTo>
                    <a:pt x="10775" y="18780"/>
                    <a:pt x="11109" y="18814"/>
                    <a:pt x="11442" y="18847"/>
                  </a:cubicBezTo>
                  <a:lnTo>
                    <a:pt x="58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flipH="1">
              <a:off x="7570009" y="4352378"/>
              <a:ext cx="268986" cy="424482"/>
            </a:xfrm>
            <a:custGeom>
              <a:avLst/>
              <a:gdLst/>
              <a:ahLst/>
              <a:cxnLst/>
              <a:rect l="l" t="t" r="r" b="b"/>
              <a:pathLst>
                <a:path w="11943" h="18847" extrusionOk="0">
                  <a:moveTo>
                    <a:pt x="5638" y="0"/>
                  </a:moveTo>
                  <a:lnTo>
                    <a:pt x="1" y="18847"/>
                  </a:lnTo>
                  <a:cubicBezTo>
                    <a:pt x="501" y="18847"/>
                    <a:pt x="1002" y="18814"/>
                    <a:pt x="1435" y="18647"/>
                  </a:cubicBezTo>
                  <a:cubicBezTo>
                    <a:pt x="3003" y="17980"/>
                    <a:pt x="4304" y="16812"/>
                    <a:pt x="5471" y="15511"/>
                  </a:cubicBezTo>
                  <a:cubicBezTo>
                    <a:pt x="9274" y="11275"/>
                    <a:pt x="11576" y="5738"/>
                    <a:pt x="119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flipH="1">
              <a:off x="7251451" y="4352378"/>
              <a:ext cx="84932" cy="471824"/>
            </a:xfrm>
            <a:custGeom>
              <a:avLst/>
              <a:gdLst/>
              <a:ahLst/>
              <a:cxnLst/>
              <a:rect l="l" t="t" r="r" b="b"/>
              <a:pathLst>
                <a:path w="3771" h="20949" extrusionOk="0">
                  <a:moveTo>
                    <a:pt x="1" y="0"/>
                  </a:moveTo>
                  <a:cubicBezTo>
                    <a:pt x="668" y="6972"/>
                    <a:pt x="1302" y="13943"/>
                    <a:pt x="1969" y="20848"/>
                  </a:cubicBezTo>
                  <a:cubicBezTo>
                    <a:pt x="2503" y="20915"/>
                    <a:pt x="3103" y="20915"/>
                    <a:pt x="3637" y="20948"/>
                  </a:cubicBezTo>
                  <a:cubicBezTo>
                    <a:pt x="3770" y="13977"/>
                    <a:pt x="3470" y="6972"/>
                    <a:pt x="2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flipH="1">
              <a:off x="7101203" y="2657470"/>
              <a:ext cx="168311" cy="266734"/>
            </a:xfrm>
            <a:custGeom>
              <a:avLst/>
              <a:gdLst/>
              <a:ahLst/>
              <a:cxnLst/>
              <a:rect l="l" t="t" r="r" b="b"/>
              <a:pathLst>
                <a:path w="7473" h="11843" extrusionOk="0">
                  <a:moveTo>
                    <a:pt x="5504" y="0"/>
                  </a:moveTo>
                  <a:cubicBezTo>
                    <a:pt x="4637" y="667"/>
                    <a:pt x="3737" y="1301"/>
                    <a:pt x="2869" y="1968"/>
                  </a:cubicBezTo>
                  <a:cubicBezTo>
                    <a:pt x="1" y="4136"/>
                    <a:pt x="1068" y="8773"/>
                    <a:pt x="2736" y="11842"/>
                  </a:cubicBezTo>
                  <a:cubicBezTo>
                    <a:pt x="4304" y="10141"/>
                    <a:pt x="5871" y="8340"/>
                    <a:pt x="6672" y="6205"/>
                  </a:cubicBezTo>
                  <a:cubicBezTo>
                    <a:pt x="7473" y="4103"/>
                    <a:pt x="7239" y="1501"/>
                    <a:pt x="5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flipH="1">
              <a:off x="6527961" y="3689744"/>
              <a:ext cx="455315" cy="513896"/>
            </a:xfrm>
            <a:custGeom>
              <a:avLst/>
              <a:gdLst/>
              <a:ahLst/>
              <a:cxnLst/>
              <a:rect l="l" t="t" r="r" b="b"/>
              <a:pathLst>
                <a:path w="20216" h="22817" extrusionOk="0">
                  <a:moveTo>
                    <a:pt x="10275" y="0"/>
                  </a:moveTo>
                  <a:lnTo>
                    <a:pt x="1" y="5504"/>
                  </a:lnTo>
                  <a:lnTo>
                    <a:pt x="368" y="15978"/>
                  </a:lnTo>
                  <a:lnTo>
                    <a:pt x="10275" y="22816"/>
                  </a:lnTo>
                  <a:lnTo>
                    <a:pt x="20215" y="16512"/>
                  </a:lnTo>
                  <a:lnTo>
                    <a:pt x="10275"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flipH="1">
              <a:off x="6649672" y="3689744"/>
              <a:ext cx="333603" cy="249437"/>
            </a:xfrm>
            <a:custGeom>
              <a:avLst/>
              <a:gdLst/>
              <a:ahLst/>
              <a:cxnLst/>
              <a:rect l="l" t="t" r="r" b="b"/>
              <a:pathLst>
                <a:path w="14812" h="11075" extrusionOk="0">
                  <a:moveTo>
                    <a:pt x="10275" y="0"/>
                  </a:moveTo>
                  <a:lnTo>
                    <a:pt x="1" y="5504"/>
                  </a:lnTo>
                  <a:lnTo>
                    <a:pt x="201" y="11075"/>
                  </a:lnTo>
                  <a:lnTo>
                    <a:pt x="14811" y="7539"/>
                  </a:lnTo>
                  <a:lnTo>
                    <a:pt x="10275"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flipH="1">
              <a:off x="6671474" y="3243460"/>
              <a:ext cx="455292" cy="697229"/>
            </a:xfrm>
            <a:custGeom>
              <a:avLst/>
              <a:gdLst/>
              <a:ahLst/>
              <a:cxnLst/>
              <a:rect l="l" t="t" r="r" b="b"/>
              <a:pathLst>
                <a:path w="20215" h="30957" extrusionOk="0">
                  <a:moveTo>
                    <a:pt x="0" y="1"/>
                  </a:moveTo>
                  <a:lnTo>
                    <a:pt x="2402" y="30956"/>
                  </a:lnTo>
                  <a:cubicBezTo>
                    <a:pt x="2402" y="30956"/>
                    <a:pt x="15145" y="25319"/>
                    <a:pt x="20215" y="19448"/>
                  </a:cubicBezTo>
                  <a:lnTo>
                    <a:pt x="12076" y="7840"/>
                  </a:lnTo>
                  <a:cubicBezTo>
                    <a:pt x="9207" y="3770"/>
                    <a:pt x="4871" y="96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flipH="1">
              <a:off x="6671474" y="3604834"/>
              <a:ext cx="410968" cy="335112"/>
            </a:xfrm>
            <a:custGeom>
              <a:avLst/>
              <a:gdLst/>
              <a:ahLst/>
              <a:cxnLst/>
              <a:rect l="l" t="t" r="r" b="b"/>
              <a:pathLst>
                <a:path w="18247" h="14879" extrusionOk="0">
                  <a:moveTo>
                    <a:pt x="15878" y="1"/>
                  </a:moveTo>
                  <a:lnTo>
                    <a:pt x="0" y="9474"/>
                  </a:lnTo>
                  <a:lnTo>
                    <a:pt x="401" y="14878"/>
                  </a:lnTo>
                  <a:cubicBezTo>
                    <a:pt x="401" y="14878"/>
                    <a:pt x="401" y="14878"/>
                    <a:pt x="401" y="14878"/>
                  </a:cubicBezTo>
                  <a:cubicBezTo>
                    <a:pt x="510" y="14878"/>
                    <a:pt x="13192" y="9290"/>
                    <a:pt x="18247" y="3403"/>
                  </a:cubicBezTo>
                  <a:lnTo>
                    <a:pt x="158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flipH="1">
              <a:off x="6903613" y="3243460"/>
              <a:ext cx="886531" cy="1156260"/>
            </a:xfrm>
            <a:custGeom>
              <a:avLst/>
              <a:gdLst/>
              <a:ahLst/>
              <a:cxnLst/>
              <a:rect l="l" t="t" r="r" b="b"/>
              <a:pathLst>
                <a:path w="39362" h="51338" extrusionOk="0">
                  <a:moveTo>
                    <a:pt x="29421" y="1"/>
                  </a:moveTo>
                  <a:lnTo>
                    <a:pt x="5838" y="1402"/>
                  </a:lnTo>
                  <a:lnTo>
                    <a:pt x="0" y="26486"/>
                  </a:lnTo>
                  <a:lnTo>
                    <a:pt x="3102" y="46868"/>
                  </a:lnTo>
                  <a:lnTo>
                    <a:pt x="1501" y="51338"/>
                  </a:lnTo>
                  <a:lnTo>
                    <a:pt x="39161" y="51338"/>
                  </a:lnTo>
                  <a:lnTo>
                    <a:pt x="38161" y="46634"/>
                  </a:lnTo>
                  <a:lnTo>
                    <a:pt x="39195" y="25552"/>
                  </a:lnTo>
                  <a:cubicBezTo>
                    <a:pt x="39361" y="22050"/>
                    <a:pt x="38661" y="18547"/>
                    <a:pt x="37093" y="15445"/>
                  </a:cubicBezTo>
                  <a:lnTo>
                    <a:pt x="294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flipH="1">
              <a:off x="7162802" y="3245713"/>
              <a:ext cx="466576" cy="319324"/>
            </a:xfrm>
            <a:custGeom>
              <a:avLst/>
              <a:gdLst/>
              <a:ahLst/>
              <a:cxnLst/>
              <a:rect l="l" t="t" r="r" b="b"/>
              <a:pathLst>
                <a:path w="20716" h="14178" extrusionOk="0">
                  <a:moveTo>
                    <a:pt x="20715" y="1"/>
                  </a:moveTo>
                  <a:lnTo>
                    <a:pt x="0" y="1235"/>
                  </a:lnTo>
                  <a:lnTo>
                    <a:pt x="12042" y="14178"/>
                  </a:lnTo>
                  <a:lnTo>
                    <a:pt x="207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flipH="1">
              <a:off x="6820978" y="3914361"/>
              <a:ext cx="23" cy="23"/>
            </a:xfrm>
            <a:custGeom>
              <a:avLst/>
              <a:gdLst/>
              <a:ahLst/>
              <a:cxnLst/>
              <a:rect l="l" t="t" r="r" b="b"/>
              <a:pathLst>
                <a:path w="1" h="1" fill="none" extrusionOk="0">
                  <a:moveTo>
                    <a:pt x="1" y="1"/>
                  </a:moveTo>
                  <a:close/>
                </a:path>
              </a:pathLst>
            </a:custGeom>
            <a:noFill/>
            <a:ln w="6675"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5226742" y="2703059"/>
              <a:ext cx="833963" cy="1374886"/>
            </a:xfrm>
            <a:custGeom>
              <a:avLst/>
              <a:gdLst/>
              <a:ahLst/>
              <a:cxnLst/>
              <a:rect l="l" t="t" r="r" b="b"/>
              <a:pathLst>
                <a:path w="37028" h="61045" extrusionOk="0">
                  <a:moveTo>
                    <a:pt x="5004" y="1"/>
                  </a:moveTo>
                  <a:cubicBezTo>
                    <a:pt x="2236" y="1"/>
                    <a:pt x="1" y="2203"/>
                    <a:pt x="1" y="5005"/>
                  </a:cubicBezTo>
                  <a:lnTo>
                    <a:pt x="1" y="56041"/>
                  </a:lnTo>
                  <a:cubicBezTo>
                    <a:pt x="1" y="58810"/>
                    <a:pt x="2202" y="61045"/>
                    <a:pt x="5004" y="61045"/>
                  </a:cubicBezTo>
                  <a:lnTo>
                    <a:pt x="31957" y="61045"/>
                  </a:lnTo>
                  <a:cubicBezTo>
                    <a:pt x="34759" y="61045"/>
                    <a:pt x="37027" y="58810"/>
                    <a:pt x="36960" y="56041"/>
                  </a:cubicBezTo>
                  <a:lnTo>
                    <a:pt x="36960" y="5005"/>
                  </a:lnTo>
                  <a:cubicBezTo>
                    <a:pt x="36960" y="2269"/>
                    <a:pt x="34759" y="1"/>
                    <a:pt x="31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0" name="Google Shape;2400;p55"/>
            <p:cNvGrpSpPr/>
            <p:nvPr/>
          </p:nvGrpSpPr>
          <p:grpSpPr>
            <a:xfrm flipH="1">
              <a:off x="3814997" y="3827069"/>
              <a:ext cx="1021756" cy="332094"/>
              <a:chOff x="9165713" y="3174931"/>
              <a:chExt cx="1021756" cy="332094"/>
            </a:xfrm>
          </p:grpSpPr>
          <p:sp>
            <p:nvSpPr>
              <p:cNvPr id="2401" name="Google Shape;2401;p55"/>
              <p:cNvSpPr/>
              <p:nvPr/>
            </p:nvSpPr>
            <p:spPr>
              <a:xfrm flipH="1">
                <a:off x="9184497" y="3223016"/>
                <a:ext cx="1002972" cy="284009"/>
              </a:xfrm>
              <a:custGeom>
                <a:avLst/>
                <a:gdLst/>
                <a:ahLst/>
                <a:cxnLst/>
                <a:rect l="l" t="t" r="r" b="b"/>
                <a:pathLst>
                  <a:path w="44532" h="12610" extrusionOk="0">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flipH="1">
                <a:off x="9165713" y="3174931"/>
                <a:ext cx="1002972" cy="284009"/>
              </a:xfrm>
              <a:custGeom>
                <a:avLst/>
                <a:gdLst/>
                <a:ahLst/>
                <a:cxnLst/>
                <a:rect l="l" t="t" r="r" b="b"/>
                <a:pathLst>
                  <a:path w="44532" h="12610" extrusionOk="0">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9309947" y="3222836"/>
                <a:ext cx="209639" cy="188175"/>
              </a:xfrm>
              <a:custGeom>
                <a:avLst/>
                <a:gdLst/>
                <a:ahLst/>
                <a:cxnLst/>
                <a:rect l="l" t="t" r="r" b="b"/>
                <a:pathLst>
                  <a:path w="9308" h="8355" extrusionOk="0">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9581929" y="3223489"/>
                <a:ext cx="208108" cy="187612"/>
              </a:xfrm>
              <a:custGeom>
                <a:avLst/>
                <a:gdLst/>
                <a:ahLst/>
                <a:cxnLst/>
                <a:rect l="l" t="t" r="r" b="b"/>
                <a:pathLst>
                  <a:path w="9240" h="8330" extrusionOk="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9855397" y="3222656"/>
                <a:ext cx="206621" cy="187793"/>
              </a:xfrm>
              <a:custGeom>
                <a:avLst/>
                <a:gdLst/>
                <a:ahLst/>
                <a:cxnLst/>
                <a:rect l="l" t="t" r="r" b="b"/>
                <a:pathLst>
                  <a:path w="9174" h="8338" extrusionOk="0">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6" name="Google Shape;2406;p55"/>
            <p:cNvSpPr/>
            <p:nvPr/>
          </p:nvSpPr>
          <p:spPr>
            <a:xfrm flipH="1">
              <a:off x="5612495" y="2857090"/>
              <a:ext cx="358378" cy="773085"/>
            </a:xfrm>
            <a:custGeom>
              <a:avLst/>
              <a:gdLst/>
              <a:ahLst/>
              <a:cxnLst/>
              <a:rect l="l" t="t" r="r" b="b"/>
              <a:pathLst>
                <a:path w="15912" h="34325" extrusionOk="0">
                  <a:moveTo>
                    <a:pt x="5338" y="0"/>
                  </a:moveTo>
                  <a:cubicBezTo>
                    <a:pt x="2369" y="0"/>
                    <a:pt x="1" y="2369"/>
                    <a:pt x="1" y="5337"/>
                  </a:cubicBezTo>
                  <a:lnTo>
                    <a:pt x="1" y="28988"/>
                  </a:lnTo>
                  <a:cubicBezTo>
                    <a:pt x="1" y="31956"/>
                    <a:pt x="2369" y="34325"/>
                    <a:pt x="5338" y="34325"/>
                  </a:cubicBezTo>
                  <a:lnTo>
                    <a:pt x="10575" y="34325"/>
                  </a:lnTo>
                  <a:cubicBezTo>
                    <a:pt x="13544" y="34325"/>
                    <a:pt x="15912" y="31956"/>
                    <a:pt x="15912" y="28988"/>
                  </a:cubicBezTo>
                  <a:lnTo>
                    <a:pt x="15912" y="5337"/>
                  </a:lnTo>
                  <a:cubicBezTo>
                    <a:pt x="15912" y="2369"/>
                    <a:pt x="13544" y="0"/>
                    <a:pt x="10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flipH="1">
              <a:off x="5315739" y="2857090"/>
              <a:ext cx="240428" cy="341847"/>
            </a:xfrm>
            <a:custGeom>
              <a:avLst/>
              <a:gdLst/>
              <a:ahLst/>
              <a:cxnLst/>
              <a:rect l="l" t="t" r="r" b="b"/>
              <a:pathLst>
                <a:path w="10675" h="15178" extrusionOk="0">
                  <a:moveTo>
                    <a:pt x="5338" y="0"/>
                  </a:moveTo>
                  <a:cubicBezTo>
                    <a:pt x="2402" y="0"/>
                    <a:pt x="1" y="2369"/>
                    <a:pt x="1" y="5337"/>
                  </a:cubicBezTo>
                  <a:lnTo>
                    <a:pt x="1" y="9841"/>
                  </a:lnTo>
                  <a:cubicBezTo>
                    <a:pt x="1" y="12809"/>
                    <a:pt x="2402" y="15178"/>
                    <a:pt x="5338" y="15178"/>
                  </a:cubicBezTo>
                  <a:cubicBezTo>
                    <a:pt x="8307" y="15178"/>
                    <a:pt x="10675" y="12809"/>
                    <a:pt x="10675" y="9841"/>
                  </a:cubicBezTo>
                  <a:lnTo>
                    <a:pt x="10675" y="5337"/>
                  </a:lnTo>
                  <a:cubicBezTo>
                    <a:pt x="10675" y="2369"/>
                    <a:pt x="8307" y="0"/>
                    <a:pt x="5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flipH="1">
              <a:off x="5315739" y="3263531"/>
              <a:ext cx="240428" cy="366644"/>
            </a:xfrm>
            <a:custGeom>
              <a:avLst/>
              <a:gdLst/>
              <a:ahLst/>
              <a:cxnLst/>
              <a:rect l="l" t="t" r="r" b="b"/>
              <a:pathLst>
                <a:path w="10675" h="16279" extrusionOk="0">
                  <a:moveTo>
                    <a:pt x="5338" y="0"/>
                  </a:moveTo>
                  <a:cubicBezTo>
                    <a:pt x="2402" y="0"/>
                    <a:pt x="1" y="2402"/>
                    <a:pt x="1" y="5338"/>
                  </a:cubicBezTo>
                  <a:lnTo>
                    <a:pt x="1" y="10942"/>
                  </a:lnTo>
                  <a:cubicBezTo>
                    <a:pt x="1" y="13910"/>
                    <a:pt x="2402" y="16279"/>
                    <a:pt x="5338" y="16279"/>
                  </a:cubicBezTo>
                  <a:cubicBezTo>
                    <a:pt x="8307" y="16279"/>
                    <a:pt x="10675" y="13910"/>
                    <a:pt x="10675" y="10942"/>
                  </a:cubicBezTo>
                  <a:lnTo>
                    <a:pt x="10675" y="5338"/>
                  </a:lnTo>
                  <a:cubicBezTo>
                    <a:pt x="10675" y="2402"/>
                    <a:pt x="8307" y="0"/>
                    <a:pt x="5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flipH="1">
              <a:off x="5314230" y="3709049"/>
              <a:ext cx="656643" cy="57860"/>
            </a:xfrm>
            <a:custGeom>
              <a:avLst/>
              <a:gdLst/>
              <a:ahLst/>
              <a:cxnLst/>
              <a:rect l="l" t="t" r="r" b="b"/>
              <a:pathLst>
                <a:path w="29155" h="2569" extrusionOk="0">
                  <a:moveTo>
                    <a:pt x="1301" y="0"/>
                  </a:moveTo>
                  <a:cubicBezTo>
                    <a:pt x="568" y="0"/>
                    <a:pt x="1" y="567"/>
                    <a:pt x="1" y="1268"/>
                  </a:cubicBezTo>
                  <a:cubicBezTo>
                    <a:pt x="1" y="2002"/>
                    <a:pt x="568" y="2569"/>
                    <a:pt x="1301" y="2569"/>
                  </a:cubicBezTo>
                  <a:lnTo>
                    <a:pt x="27854" y="2569"/>
                  </a:lnTo>
                  <a:cubicBezTo>
                    <a:pt x="28521" y="2569"/>
                    <a:pt x="29088" y="2002"/>
                    <a:pt x="29155" y="1268"/>
                  </a:cubicBezTo>
                  <a:cubicBezTo>
                    <a:pt x="29155" y="567"/>
                    <a:pt x="28554" y="0"/>
                    <a:pt x="27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flipH="1">
              <a:off x="5314230" y="3799206"/>
              <a:ext cx="656643" cy="57860"/>
            </a:xfrm>
            <a:custGeom>
              <a:avLst/>
              <a:gdLst/>
              <a:ahLst/>
              <a:cxnLst/>
              <a:rect l="l" t="t" r="r" b="b"/>
              <a:pathLst>
                <a:path w="29155" h="2569" extrusionOk="0">
                  <a:moveTo>
                    <a:pt x="1301" y="0"/>
                  </a:moveTo>
                  <a:cubicBezTo>
                    <a:pt x="568" y="0"/>
                    <a:pt x="1" y="567"/>
                    <a:pt x="1" y="1268"/>
                  </a:cubicBezTo>
                  <a:cubicBezTo>
                    <a:pt x="1" y="2002"/>
                    <a:pt x="568" y="2569"/>
                    <a:pt x="1301" y="2569"/>
                  </a:cubicBezTo>
                  <a:lnTo>
                    <a:pt x="27854" y="2569"/>
                  </a:lnTo>
                  <a:cubicBezTo>
                    <a:pt x="28521" y="2569"/>
                    <a:pt x="29088" y="2002"/>
                    <a:pt x="29155" y="1268"/>
                  </a:cubicBezTo>
                  <a:cubicBezTo>
                    <a:pt x="29155" y="567"/>
                    <a:pt x="28554" y="0"/>
                    <a:pt x="27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flipH="1">
              <a:off x="5314230" y="3889364"/>
              <a:ext cx="656643" cy="57860"/>
            </a:xfrm>
            <a:custGeom>
              <a:avLst/>
              <a:gdLst/>
              <a:ahLst/>
              <a:cxnLst/>
              <a:rect l="l" t="t" r="r" b="b"/>
              <a:pathLst>
                <a:path w="29155" h="2569" extrusionOk="0">
                  <a:moveTo>
                    <a:pt x="1301" y="0"/>
                  </a:moveTo>
                  <a:cubicBezTo>
                    <a:pt x="568" y="0"/>
                    <a:pt x="1" y="567"/>
                    <a:pt x="1" y="1301"/>
                  </a:cubicBezTo>
                  <a:cubicBezTo>
                    <a:pt x="1" y="2001"/>
                    <a:pt x="568" y="2569"/>
                    <a:pt x="1301" y="2569"/>
                  </a:cubicBezTo>
                  <a:lnTo>
                    <a:pt x="27854" y="2569"/>
                  </a:lnTo>
                  <a:cubicBezTo>
                    <a:pt x="28521" y="2569"/>
                    <a:pt x="29088" y="2001"/>
                    <a:pt x="29155" y="1301"/>
                  </a:cubicBezTo>
                  <a:cubicBezTo>
                    <a:pt x="29155" y="567"/>
                    <a:pt x="28554" y="0"/>
                    <a:pt x="27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flipH="1">
              <a:off x="6926902" y="4223887"/>
              <a:ext cx="804661" cy="27072"/>
            </a:xfrm>
            <a:custGeom>
              <a:avLst/>
              <a:gdLst/>
              <a:ahLst/>
              <a:cxnLst/>
              <a:rect l="l" t="t" r="r" b="b"/>
              <a:pathLst>
                <a:path w="35727" h="1202" extrusionOk="0">
                  <a:moveTo>
                    <a:pt x="1" y="1"/>
                  </a:moveTo>
                  <a:lnTo>
                    <a:pt x="201" y="1202"/>
                  </a:lnTo>
                  <a:lnTo>
                    <a:pt x="35693" y="1202"/>
                  </a:lnTo>
                  <a:lnTo>
                    <a:pt x="357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flipH="1">
              <a:off x="6918636" y="4065374"/>
              <a:ext cx="836215" cy="27072"/>
            </a:xfrm>
            <a:custGeom>
              <a:avLst/>
              <a:gdLst/>
              <a:ahLst/>
              <a:cxnLst/>
              <a:rect l="l" t="t" r="r" b="b"/>
              <a:pathLst>
                <a:path w="37128" h="1202" extrusionOk="0">
                  <a:moveTo>
                    <a:pt x="1" y="1"/>
                  </a:moveTo>
                  <a:lnTo>
                    <a:pt x="168" y="1201"/>
                  </a:lnTo>
                  <a:lnTo>
                    <a:pt x="37061" y="1201"/>
                  </a:lnTo>
                  <a:lnTo>
                    <a:pt x="371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flipH="1">
              <a:off x="6911136" y="3906861"/>
              <a:ext cx="868490" cy="27072"/>
            </a:xfrm>
            <a:custGeom>
              <a:avLst/>
              <a:gdLst/>
              <a:ahLst/>
              <a:cxnLst/>
              <a:rect l="l" t="t" r="r" b="b"/>
              <a:pathLst>
                <a:path w="38561" h="1202" extrusionOk="0">
                  <a:moveTo>
                    <a:pt x="0" y="0"/>
                  </a:moveTo>
                  <a:lnTo>
                    <a:pt x="167" y="1201"/>
                  </a:lnTo>
                  <a:lnTo>
                    <a:pt x="38528" y="1201"/>
                  </a:lnTo>
                  <a:lnTo>
                    <a:pt x="385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flipH="1">
              <a:off x="6923906" y="3747582"/>
              <a:ext cx="851215" cy="27815"/>
            </a:xfrm>
            <a:custGeom>
              <a:avLst/>
              <a:gdLst/>
              <a:ahLst/>
              <a:cxnLst/>
              <a:rect l="l" t="t" r="r" b="b"/>
              <a:pathLst>
                <a:path w="37794" h="1235" extrusionOk="0">
                  <a:moveTo>
                    <a:pt x="300" y="1"/>
                  </a:moveTo>
                  <a:lnTo>
                    <a:pt x="0" y="1235"/>
                  </a:lnTo>
                  <a:lnTo>
                    <a:pt x="37694" y="1235"/>
                  </a:lnTo>
                  <a:lnTo>
                    <a:pt x="377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flipH="1">
              <a:off x="6941924" y="3589068"/>
              <a:ext cx="795630" cy="27050"/>
            </a:xfrm>
            <a:custGeom>
              <a:avLst/>
              <a:gdLst/>
              <a:ahLst/>
              <a:cxnLst/>
              <a:rect l="l" t="t" r="r" b="b"/>
              <a:pathLst>
                <a:path w="35326" h="1201" extrusionOk="0">
                  <a:moveTo>
                    <a:pt x="300" y="0"/>
                  </a:moveTo>
                  <a:lnTo>
                    <a:pt x="0" y="1201"/>
                  </a:lnTo>
                  <a:lnTo>
                    <a:pt x="35325" y="1201"/>
                  </a:lnTo>
                  <a:lnTo>
                    <a:pt x="347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flipH="1">
              <a:off x="7020820" y="3430532"/>
              <a:ext cx="679932" cy="27072"/>
            </a:xfrm>
            <a:custGeom>
              <a:avLst/>
              <a:gdLst/>
              <a:ahLst/>
              <a:cxnLst/>
              <a:rect l="l" t="t" r="r" b="b"/>
              <a:pathLst>
                <a:path w="30189" h="1202" extrusionOk="0">
                  <a:moveTo>
                    <a:pt x="301" y="1"/>
                  </a:moveTo>
                  <a:lnTo>
                    <a:pt x="1" y="1202"/>
                  </a:lnTo>
                  <a:lnTo>
                    <a:pt x="30189" y="1202"/>
                  </a:lnTo>
                  <a:lnTo>
                    <a:pt x="296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flipH="1">
              <a:off x="7204874" y="3012830"/>
              <a:ext cx="388446" cy="490608"/>
            </a:xfrm>
            <a:custGeom>
              <a:avLst/>
              <a:gdLst/>
              <a:ahLst/>
              <a:cxnLst/>
              <a:rect l="l" t="t" r="r" b="b"/>
              <a:pathLst>
                <a:path w="17247" h="21783" extrusionOk="0">
                  <a:moveTo>
                    <a:pt x="3370" y="0"/>
                  </a:moveTo>
                  <a:cubicBezTo>
                    <a:pt x="3069" y="3770"/>
                    <a:pt x="2736" y="7539"/>
                    <a:pt x="2436" y="11342"/>
                  </a:cubicBezTo>
                  <a:cubicBezTo>
                    <a:pt x="2176" y="11404"/>
                    <a:pt x="1923" y="11421"/>
                    <a:pt x="1673" y="11421"/>
                  </a:cubicBezTo>
                  <a:cubicBezTo>
                    <a:pt x="1369" y="11421"/>
                    <a:pt x="1068" y="11396"/>
                    <a:pt x="763" y="11396"/>
                  </a:cubicBezTo>
                  <a:cubicBezTo>
                    <a:pt x="513" y="11396"/>
                    <a:pt x="260" y="11413"/>
                    <a:pt x="1" y="11475"/>
                  </a:cubicBezTo>
                  <a:cubicBezTo>
                    <a:pt x="3370" y="14777"/>
                    <a:pt x="6739" y="18480"/>
                    <a:pt x="10175" y="21782"/>
                  </a:cubicBezTo>
                  <a:cubicBezTo>
                    <a:pt x="12443" y="18080"/>
                    <a:pt x="14945" y="14144"/>
                    <a:pt x="17246" y="10441"/>
                  </a:cubicBezTo>
                  <a:lnTo>
                    <a:pt x="17246" y="10441"/>
                  </a:lnTo>
                  <a:lnTo>
                    <a:pt x="14177" y="10708"/>
                  </a:lnTo>
                  <a:cubicBezTo>
                    <a:pt x="13377" y="7606"/>
                    <a:pt x="12576" y="4503"/>
                    <a:pt x="11842" y="1401"/>
                  </a:cubicBezTo>
                  <a:cubicBezTo>
                    <a:pt x="10957" y="1628"/>
                    <a:pt x="10054" y="1750"/>
                    <a:pt x="9141" y="1750"/>
                  </a:cubicBezTo>
                  <a:cubicBezTo>
                    <a:pt x="7235" y="1750"/>
                    <a:pt x="5287" y="1218"/>
                    <a:pt x="3370"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flipH="1">
              <a:off x="7287532" y="3012830"/>
              <a:ext cx="234414" cy="200946"/>
            </a:xfrm>
            <a:custGeom>
              <a:avLst/>
              <a:gdLst/>
              <a:ahLst/>
              <a:cxnLst/>
              <a:rect l="l" t="t" r="r" b="b"/>
              <a:pathLst>
                <a:path w="10408" h="8922" extrusionOk="0">
                  <a:moveTo>
                    <a:pt x="234" y="0"/>
                  </a:moveTo>
                  <a:cubicBezTo>
                    <a:pt x="167" y="1068"/>
                    <a:pt x="67" y="2202"/>
                    <a:pt x="1" y="3269"/>
                  </a:cubicBezTo>
                  <a:cubicBezTo>
                    <a:pt x="1602" y="5904"/>
                    <a:pt x="4237" y="7939"/>
                    <a:pt x="7239" y="8706"/>
                  </a:cubicBezTo>
                  <a:cubicBezTo>
                    <a:pt x="7670" y="8836"/>
                    <a:pt x="8157" y="8922"/>
                    <a:pt x="8641" y="8922"/>
                  </a:cubicBezTo>
                  <a:cubicBezTo>
                    <a:pt x="9280" y="8922"/>
                    <a:pt x="9914" y="8772"/>
                    <a:pt x="10408" y="8373"/>
                  </a:cubicBezTo>
                  <a:cubicBezTo>
                    <a:pt x="9841" y="6038"/>
                    <a:pt x="9240" y="3703"/>
                    <a:pt x="8673" y="1401"/>
                  </a:cubicBezTo>
                  <a:cubicBezTo>
                    <a:pt x="7797" y="1631"/>
                    <a:pt x="6891" y="1757"/>
                    <a:pt x="5970" y="1757"/>
                  </a:cubicBezTo>
                  <a:cubicBezTo>
                    <a:pt x="4087" y="1757"/>
                    <a:pt x="2138" y="1232"/>
                    <a:pt x="234"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flipH="1">
              <a:off x="7205640" y="3047380"/>
              <a:ext cx="326824" cy="323829"/>
            </a:xfrm>
            <a:custGeom>
              <a:avLst/>
              <a:gdLst/>
              <a:ahLst/>
              <a:cxnLst/>
              <a:rect l="l" t="t" r="r" b="b"/>
              <a:pathLst>
                <a:path w="14511" h="14378" extrusionOk="0">
                  <a:moveTo>
                    <a:pt x="534" y="1"/>
                  </a:moveTo>
                  <a:cubicBezTo>
                    <a:pt x="367" y="2236"/>
                    <a:pt x="167" y="4437"/>
                    <a:pt x="1" y="6705"/>
                  </a:cubicBezTo>
                  <a:cubicBezTo>
                    <a:pt x="1635" y="10074"/>
                    <a:pt x="4804" y="13577"/>
                    <a:pt x="11142" y="14378"/>
                  </a:cubicBezTo>
                  <a:cubicBezTo>
                    <a:pt x="12309" y="12543"/>
                    <a:pt x="13410" y="10708"/>
                    <a:pt x="14511" y="8974"/>
                  </a:cubicBezTo>
                  <a:lnTo>
                    <a:pt x="14511" y="8974"/>
                  </a:lnTo>
                  <a:lnTo>
                    <a:pt x="11409" y="9207"/>
                  </a:lnTo>
                  <a:cubicBezTo>
                    <a:pt x="10608" y="6172"/>
                    <a:pt x="9874" y="3136"/>
                    <a:pt x="9074" y="67"/>
                  </a:cubicBezTo>
                  <a:lnTo>
                    <a:pt x="8407" y="67"/>
                  </a:lnTo>
                  <a:cubicBezTo>
                    <a:pt x="7834" y="160"/>
                    <a:pt x="7232" y="210"/>
                    <a:pt x="6609" y="210"/>
                  </a:cubicBezTo>
                  <a:cubicBezTo>
                    <a:pt x="5888" y="210"/>
                    <a:pt x="5139" y="144"/>
                    <a:pt x="4370"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flipH="1">
              <a:off x="7602306" y="2933258"/>
              <a:ext cx="125495" cy="165991"/>
            </a:xfrm>
            <a:custGeom>
              <a:avLst/>
              <a:gdLst/>
              <a:ahLst/>
              <a:cxnLst/>
              <a:rect l="l" t="t" r="r" b="b"/>
              <a:pathLst>
                <a:path w="5572" h="7370" extrusionOk="0">
                  <a:moveTo>
                    <a:pt x="2005" y="0"/>
                  </a:moveTo>
                  <a:cubicBezTo>
                    <a:pt x="1451" y="0"/>
                    <a:pt x="942" y="98"/>
                    <a:pt x="668" y="331"/>
                  </a:cubicBezTo>
                  <a:cubicBezTo>
                    <a:pt x="1" y="865"/>
                    <a:pt x="2402" y="3767"/>
                    <a:pt x="2469" y="4767"/>
                  </a:cubicBezTo>
                  <a:cubicBezTo>
                    <a:pt x="2536" y="5735"/>
                    <a:pt x="2102" y="6735"/>
                    <a:pt x="1402" y="7369"/>
                  </a:cubicBezTo>
                  <a:cubicBezTo>
                    <a:pt x="2469" y="7369"/>
                    <a:pt x="3870" y="6802"/>
                    <a:pt x="4571" y="6068"/>
                  </a:cubicBezTo>
                  <a:cubicBezTo>
                    <a:pt x="5271" y="5301"/>
                    <a:pt x="5571" y="4267"/>
                    <a:pt x="5505" y="3233"/>
                  </a:cubicBezTo>
                  <a:cubicBezTo>
                    <a:pt x="5405" y="2332"/>
                    <a:pt x="4837" y="965"/>
                    <a:pt x="4104" y="498"/>
                  </a:cubicBezTo>
                  <a:cubicBezTo>
                    <a:pt x="3690" y="203"/>
                    <a:pt x="2802" y="0"/>
                    <a:pt x="2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flipH="1">
              <a:off x="7497126" y="2958799"/>
              <a:ext cx="154031" cy="165248"/>
            </a:xfrm>
            <a:custGeom>
              <a:avLst/>
              <a:gdLst/>
              <a:ahLst/>
              <a:cxnLst/>
              <a:rect l="l" t="t" r="r" b="b"/>
              <a:pathLst>
                <a:path w="6839" h="7337" extrusionOk="0">
                  <a:moveTo>
                    <a:pt x="4385" y="0"/>
                  </a:moveTo>
                  <a:cubicBezTo>
                    <a:pt x="3404" y="0"/>
                    <a:pt x="2313" y="203"/>
                    <a:pt x="1801" y="498"/>
                  </a:cubicBezTo>
                  <a:cubicBezTo>
                    <a:pt x="934" y="965"/>
                    <a:pt x="200" y="2332"/>
                    <a:pt x="134" y="3200"/>
                  </a:cubicBezTo>
                  <a:cubicBezTo>
                    <a:pt x="0" y="4267"/>
                    <a:pt x="367" y="5301"/>
                    <a:pt x="1268" y="6035"/>
                  </a:cubicBezTo>
                  <a:cubicBezTo>
                    <a:pt x="2135" y="6802"/>
                    <a:pt x="3836" y="7336"/>
                    <a:pt x="5137" y="7336"/>
                  </a:cubicBezTo>
                  <a:cubicBezTo>
                    <a:pt x="4270" y="6702"/>
                    <a:pt x="3769" y="5735"/>
                    <a:pt x="3836" y="4768"/>
                  </a:cubicBezTo>
                  <a:cubicBezTo>
                    <a:pt x="3870" y="3800"/>
                    <a:pt x="6838" y="831"/>
                    <a:pt x="6038" y="331"/>
                  </a:cubicBezTo>
                  <a:cubicBezTo>
                    <a:pt x="5696" y="98"/>
                    <a:pt x="5067" y="0"/>
                    <a:pt x="4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flipH="1">
              <a:off x="7216158" y="2551524"/>
              <a:ext cx="507882" cy="564256"/>
            </a:xfrm>
            <a:custGeom>
              <a:avLst/>
              <a:gdLst/>
              <a:ahLst/>
              <a:cxnLst/>
              <a:rect l="l" t="t" r="r" b="b"/>
              <a:pathLst>
                <a:path w="22550" h="25053" extrusionOk="0">
                  <a:moveTo>
                    <a:pt x="12176" y="1"/>
                  </a:moveTo>
                  <a:cubicBezTo>
                    <a:pt x="9441" y="34"/>
                    <a:pt x="6705" y="501"/>
                    <a:pt x="4437" y="1969"/>
                  </a:cubicBezTo>
                  <a:cubicBezTo>
                    <a:pt x="2202" y="3403"/>
                    <a:pt x="1068" y="6005"/>
                    <a:pt x="801" y="7573"/>
                  </a:cubicBezTo>
                  <a:cubicBezTo>
                    <a:pt x="0" y="11843"/>
                    <a:pt x="2569" y="15612"/>
                    <a:pt x="3970" y="19748"/>
                  </a:cubicBezTo>
                  <a:cubicBezTo>
                    <a:pt x="5504" y="24318"/>
                    <a:pt x="6505" y="25052"/>
                    <a:pt x="15378" y="25052"/>
                  </a:cubicBezTo>
                  <a:cubicBezTo>
                    <a:pt x="17880" y="25052"/>
                    <a:pt x="20649" y="24185"/>
                    <a:pt x="21749" y="21983"/>
                  </a:cubicBezTo>
                  <a:cubicBezTo>
                    <a:pt x="22350" y="20849"/>
                    <a:pt x="22416" y="19515"/>
                    <a:pt x="22483" y="18247"/>
                  </a:cubicBezTo>
                  <a:cubicBezTo>
                    <a:pt x="22550" y="15512"/>
                    <a:pt x="22517" y="12710"/>
                    <a:pt x="22350" y="9975"/>
                  </a:cubicBezTo>
                  <a:cubicBezTo>
                    <a:pt x="22183" y="7473"/>
                    <a:pt x="21849" y="4738"/>
                    <a:pt x="20215" y="2836"/>
                  </a:cubicBezTo>
                  <a:cubicBezTo>
                    <a:pt x="18314" y="568"/>
                    <a:pt x="15078" y="1"/>
                    <a:pt x="12176"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flipH="1">
              <a:off x="7446789" y="2817853"/>
              <a:ext cx="156306" cy="142973"/>
            </a:xfrm>
            <a:custGeom>
              <a:avLst/>
              <a:gdLst/>
              <a:ahLst/>
              <a:cxnLst/>
              <a:rect l="l" t="t" r="r" b="b"/>
              <a:pathLst>
                <a:path w="6940" h="6348" extrusionOk="0">
                  <a:moveTo>
                    <a:pt x="3470" y="1"/>
                  </a:moveTo>
                  <a:cubicBezTo>
                    <a:pt x="2661" y="1"/>
                    <a:pt x="1852" y="318"/>
                    <a:pt x="1235" y="952"/>
                  </a:cubicBezTo>
                  <a:cubicBezTo>
                    <a:pt x="1" y="2186"/>
                    <a:pt x="1" y="4187"/>
                    <a:pt x="1235" y="5422"/>
                  </a:cubicBezTo>
                  <a:cubicBezTo>
                    <a:pt x="1852" y="6039"/>
                    <a:pt x="2661" y="6347"/>
                    <a:pt x="3470" y="6347"/>
                  </a:cubicBezTo>
                  <a:cubicBezTo>
                    <a:pt x="4279" y="6347"/>
                    <a:pt x="5088" y="6039"/>
                    <a:pt x="5705" y="5422"/>
                  </a:cubicBezTo>
                  <a:cubicBezTo>
                    <a:pt x="6939" y="4187"/>
                    <a:pt x="6939" y="2186"/>
                    <a:pt x="5705" y="952"/>
                  </a:cubicBezTo>
                  <a:cubicBezTo>
                    <a:pt x="5088" y="318"/>
                    <a:pt x="4279" y="1"/>
                    <a:pt x="3470"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flipH="1">
              <a:off x="7216901" y="2815983"/>
              <a:ext cx="83423" cy="142027"/>
            </a:xfrm>
            <a:custGeom>
              <a:avLst/>
              <a:gdLst/>
              <a:ahLst/>
              <a:cxnLst/>
              <a:rect l="l" t="t" r="r" b="b"/>
              <a:pathLst>
                <a:path w="3704" h="6306" extrusionOk="0">
                  <a:moveTo>
                    <a:pt x="3103" y="1"/>
                  </a:moveTo>
                  <a:cubicBezTo>
                    <a:pt x="1402" y="1"/>
                    <a:pt x="1" y="1435"/>
                    <a:pt x="1" y="3136"/>
                  </a:cubicBezTo>
                  <a:cubicBezTo>
                    <a:pt x="1" y="4904"/>
                    <a:pt x="1402" y="6305"/>
                    <a:pt x="3170" y="6305"/>
                  </a:cubicBezTo>
                  <a:cubicBezTo>
                    <a:pt x="3337" y="6305"/>
                    <a:pt x="3503" y="6305"/>
                    <a:pt x="3637" y="6272"/>
                  </a:cubicBezTo>
                  <a:cubicBezTo>
                    <a:pt x="3704" y="4170"/>
                    <a:pt x="3704" y="2135"/>
                    <a:pt x="3603" y="67"/>
                  </a:cubicBezTo>
                  <a:cubicBezTo>
                    <a:pt x="3437" y="1"/>
                    <a:pt x="3270" y="1"/>
                    <a:pt x="3103"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flipH="1">
              <a:off x="7211631" y="2420804"/>
              <a:ext cx="501891" cy="186351"/>
            </a:xfrm>
            <a:custGeom>
              <a:avLst/>
              <a:gdLst/>
              <a:ahLst/>
              <a:cxnLst/>
              <a:rect l="l" t="t" r="r" b="b"/>
              <a:pathLst>
                <a:path w="22284" h="8274" extrusionOk="0">
                  <a:moveTo>
                    <a:pt x="22283" y="1"/>
                  </a:moveTo>
                  <a:cubicBezTo>
                    <a:pt x="21015" y="1769"/>
                    <a:pt x="18747" y="2603"/>
                    <a:pt x="16579" y="2803"/>
                  </a:cubicBezTo>
                  <a:cubicBezTo>
                    <a:pt x="16135" y="2844"/>
                    <a:pt x="15689" y="2861"/>
                    <a:pt x="15243" y="2861"/>
                  </a:cubicBezTo>
                  <a:cubicBezTo>
                    <a:pt x="13510" y="2861"/>
                    <a:pt x="11765" y="2602"/>
                    <a:pt x="10041" y="2469"/>
                  </a:cubicBezTo>
                  <a:cubicBezTo>
                    <a:pt x="9389" y="2419"/>
                    <a:pt x="8727" y="2384"/>
                    <a:pt x="8067" y="2384"/>
                  </a:cubicBezTo>
                  <a:cubicBezTo>
                    <a:pt x="6532" y="2384"/>
                    <a:pt x="5002" y="2573"/>
                    <a:pt x="3603" y="3203"/>
                  </a:cubicBezTo>
                  <a:cubicBezTo>
                    <a:pt x="1668" y="4104"/>
                    <a:pt x="0" y="6105"/>
                    <a:pt x="67" y="8273"/>
                  </a:cubicBezTo>
                  <a:cubicBezTo>
                    <a:pt x="5738" y="7339"/>
                    <a:pt x="9674" y="7539"/>
                    <a:pt x="13377" y="6605"/>
                  </a:cubicBezTo>
                  <a:cubicBezTo>
                    <a:pt x="17079" y="5705"/>
                    <a:pt x="20682" y="3470"/>
                    <a:pt x="22283"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flipH="1">
              <a:off x="7114717" y="2487853"/>
              <a:ext cx="413243" cy="222680"/>
            </a:xfrm>
            <a:custGeom>
              <a:avLst/>
              <a:gdLst/>
              <a:ahLst/>
              <a:cxnLst/>
              <a:rect l="l" t="t" r="r" b="b"/>
              <a:pathLst>
                <a:path w="18348" h="9887" extrusionOk="0">
                  <a:moveTo>
                    <a:pt x="9416" y="1"/>
                  </a:moveTo>
                  <a:cubicBezTo>
                    <a:pt x="7989" y="1"/>
                    <a:pt x="6548" y="233"/>
                    <a:pt x="5171" y="626"/>
                  </a:cubicBezTo>
                  <a:cubicBezTo>
                    <a:pt x="4137" y="893"/>
                    <a:pt x="2002" y="793"/>
                    <a:pt x="1" y="1293"/>
                  </a:cubicBezTo>
                  <a:cubicBezTo>
                    <a:pt x="1001" y="3895"/>
                    <a:pt x="3303" y="5963"/>
                    <a:pt x="5938" y="7298"/>
                  </a:cubicBezTo>
                  <a:cubicBezTo>
                    <a:pt x="8540" y="8632"/>
                    <a:pt x="11509" y="9232"/>
                    <a:pt x="14444" y="9733"/>
                  </a:cubicBezTo>
                  <a:cubicBezTo>
                    <a:pt x="14800" y="9816"/>
                    <a:pt x="15181" y="9887"/>
                    <a:pt x="15556" y="9887"/>
                  </a:cubicBezTo>
                  <a:cubicBezTo>
                    <a:pt x="15779" y="9887"/>
                    <a:pt x="16000" y="9862"/>
                    <a:pt x="16212" y="9799"/>
                  </a:cubicBezTo>
                  <a:cubicBezTo>
                    <a:pt x="17313" y="9466"/>
                    <a:pt x="17880" y="8332"/>
                    <a:pt x="18014" y="7298"/>
                  </a:cubicBezTo>
                  <a:cubicBezTo>
                    <a:pt x="18347" y="4629"/>
                    <a:pt x="16346" y="1994"/>
                    <a:pt x="13710" y="826"/>
                  </a:cubicBezTo>
                  <a:cubicBezTo>
                    <a:pt x="12353" y="250"/>
                    <a:pt x="10892" y="1"/>
                    <a:pt x="9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flipH="1">
              <a:off x="7586541" y="2552290"/>
              <a:ext cx="275743" cy="360630"/>
            </a:xfrm>
            <a:custGeom>
              <a:avLst/>
              <a:gdLst/>
              <a:ahLst/>
              <a:cxnLst/>
              <a:rect l="l" t="t" r="r" b="b"/>
              <a:pathLst>
                <a:path w="12243" h="16012" extrusionOk="0">
                  <a:moveTo>
                    <a:pt x="8574" y="0"/>
                  </a:moveTo>
                  <a:lnTo>
                    <a:pt x="8574" y="0"/>
                  </a:lnTo>
                  <a:cubicBezTo>
                    <a:pt x="8507" y="167"/>
                    <a:pt x="8473" y="367"/>
                    <a:pt x="8674" y="467"/>
                  </a:cubicBezTo>
                  <a:cubicBezTo>
                    <a:pt x="5705" y="1301"/>
                    <a:pt x="2469" y="2335"/>
                    <a:pt x="1035" y="4837"/>
                  </a:cubicBezTo>
                  <a:cubicBezTo>
                    <a:pt x="1" y="6705"/>
                    <a:pt x="234" y="9007"/>
                    <a:pt x="1268" y="10941"/>
                  </a:cubicBezTo>
                  <a:cubicBezTo>
                    <a:pt x="2202" y="12843"/>
                    <a:pt x="3803" y="14411"/>
                    <a:pt x="5338" y="16012"/>
                  </a:cubicBezTo>
                  <a:cubicBezTo>
                    <a:pt x="7840" y="13843"/>
                    <a:pt x="10275" y="11408"/>
                    <a:pt x="11242" y="8440"/>
                  </a:cubicBezTo>
                  <a:cubicBezTo>
                    <a:pt x="12243" y="5437"/>
                    <a:pt x="11476" y="1768"/>
                    <a:pt x="8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flipH="1">
              <a:off x="7340122" y="2826501"/>
              <a:ext cx="63131" cy="137500"/>
            </a:xfrm>
            <a:custGeom>
              <a:avLst/>
              <a:gdLst/>
              <a:ahLst/>
              <a:cxnLst/>
              <a:rect l="l" t="t" r="r" b="b"/>
              <a:pathLst>
                <a:path w="2803" h="6105" extrusionOk="0">
                  <a:moveTo>
                    <a:pt x="343" y="1"/>
                  </a:moveTo>
                  <a:cubicBezTo>
                    <a:pt x="276" y="1"/>
                    <a:pt x="201" y="34"/>
                    <a:pt x="134" y="101"/>
                  </a:cubicBezTo>
                  <a:cubicBezTo>
                    <a:pt x="1" y="167"/>
                    <a:pt x="1" y="334"/>
                    <a:pt x="134" y="468"/>
                  </a:cubicBezTo>
                  <a:cubicBezTo>
                    <a:pt x="835" y="1201"/>
                    <a:pt x="1635" y="2002"/>
                    <a:pt x="1969" y="3003"/>
                  </a:cubicBezTo>
                  <a:cubicBezTo>
                    <a:pt x="2269" y="3870"/>
                    <a:pt x="2002" y="5104"/>
                    <a:pt x="1168" y="5538"/>
                  </a:cubicBezTo>
                  <a:cubicBezTo>
                    <a:pt x="1068" y="5638"/>
                    <a:pt x="968" y="5805"/>
                    <a:pt x="1068" y="5938"/>
                  </a:cubicBezTo>
                  <a:cubicBezTo>
                    <a:pt x="1102" y="6038"/>
                    <a:pt x="1235" y="6105"/>
                    <a:pt x="1302" y="6105"/>
                  </a:cubicBezTo>
                  <a:cubicBezTo>
                    <a:pt x="1335" y="6105"/>
                    <a:pt x="1435" y="6038"/>
                    <a:pt x="1435" y="6038"/>
                  </a:cubicBezTo>
                  <a:cubicBezTo>
                    <a:pt x="2603" y="5438"/>
                    <a:pt x="2803" y="3937"/>
                    <a:pt x="2469" y="2836"/>
                  </a:cubicBezTo>
                  <a:cubicBezTo>
                    <a:pt x="2102" y="1702"/>
                    <a:pt x="1269" y="835"/>
                    <a:pt x="501" y="101"/>
                  </a:cubicBezTo>
                  <a:cubicBezTo>
                    <a:pt x="468" y="34"/>
                    <a:pt x="410" y="1"/>
                    <a:pt x="343" y="1"/>
                  </a:cubicBezTo>
                  <a:close/>
                </a:path>
              </a:pathLst>
            </a:custGeom>
            <a:solidFill>
              <a:srgbClr val="E59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flipH="1">
              <a:off x="7322081" y="2972245"/>
              <a:ext cx="157049" cy="87072"/>
            </a:xfrm>
            <a:custGeom>
              <a:avLst/>
              <a:gdLst/>
              <a:ahLst/>
              <a:cxnLst/>
              <a:rect l="l" t="t" r="r" b="b"/>
              <a:pathLst>
                <a:path w="6973" h="3866" extrusionOk="0">
                  <a:moveTo>
                    <a:pt x="168" y="1"/>
                  </a:moveTo>
                  <a:lnTo>
                    <a:pt x="168" y="1"/>
                  </a:lnTo>
                  <a:cubicBezTo>
                    <a:pt x="1" y="1702"/>
                    <a:pt x="1235" y="3403"/>
                    <a:pt x="2903" y="3804"/>
                  </a:cubicBezTo>
                  <a:cubicBezTo>
                    <a:pt x="3115" y="3845"/>
                    <a:pt x="3330" y="3865"/>
                    <a:pt x="3545" y="3865"/>
                  </a:cubicBezTo>
                  <a:cubicBezTo>
                    <a:pt x="5049" y="3865"/>
                    <a:pt x="6535" y="2891"/>
                    <a:pt x="6973" y="1635"/>
                  </a:cubicBezTo>
                  <a:cubicBezTo>
                    <a:pt x="4771" y="968"/>
                    <a:pt x="2469" y="368"/>
                    <a:pt x="1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flipH="1">
              <a:off x="6903613" y="3565014"/>
              <a:ext cx="372860" cy="390923"/>
            </a:xfrm>
            <a:custGeom>
              <a:avLst/>
              <a:gdLst/>
              <a:ahLst/>
              <a:cxnLst/>
              <a:rect l="l" t="t" r="r" b="b"/>
              <a:pathLst>
                <a:path w="16555" h="17357" extrusionOk="0">
                  <a:moveTo>
                    <a:pt x="1944" y="1"/>
                  </a:moveTo>
                  <a:cubicBezTo>
                    <a:pt x="1944" y="1"/>
                    <a:pt x="0" y="17357"/>
                    <a:pt x="12227" y="17357"/>
                  </a:cubicBezTo>
                  <a:cubicBezTo>
                    <a:pt x="13401" y="17357"/>
                    <a:pt x="14705" y="17197"/>
                    <a:pt x="16154" y="16846"/>
                  </a:cubicBezTo>
                  <a:lnTo>
                    <a:pt x="16354" y="12576"/>
                  </a:lnTo>
                  <a:cubicBezTo>
                    <a:pt x="16554" y="8240"/>
                    <a:pt x="15654" y="3904"/>
                    <a:pt x="137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flipH="1">
              <a:off x="7526428" y="2722965"/>
              <a:ext cx="238175" cy="124347"/>
            </a:xfrm>
            <a:custGeom>
              <a:avLst/>
              <a:gdLst/>
              <a:ahLst/>
              <a:cxnLst/>
              <a:rect l="l" t="t" r="r" b="b"/>
              <a:pathLst>
                <a:path w="10575" h="5521" extrusionOk="0">
                  <a:moveTo>
                    <a:pt x="8149" y="1"/>
                  </a:moveTo>
                  <a:cubicBezTo>
                    <a:pt x="7016" y="1"/>
                    <a:pt x="5119" y="664"/>
                    <a:pt x="4470" y="928"/>
                  </a:cubicBezTo>
                  <a:lnTo>
                    <a:pt x="1368" y="2129"/>
                  </a:lnTo>
                  <a:cubicBezTo>
                    <a:pt x="434" y="2529"/>
                    <a:pt x="0" y="3597"/>
                    <a:pt x="467" y="4531"/>
                  </a:cubicBezTo>
                  <a:cubicBezTo>
                    <a:pt x="768" y="5158"/>
                    <a:pt x="1408" y="5521"/>
                    <a:pt x="2062" y="5521"/>
                  </a:cubicBezTo>
                  <a:cubicBezTo>
                    <a:pt x="2278" y="5521"/>
                    <a:pt x="2495" y="5481"/>
                    <a:pt x="2702" y="5398"/>
                  </a:cubicBezTo>
                  <a:lnTo>
                    <a:pt x="5771" y="4197"/>
                  </a:lnTo>
                  <a:cubicBezTo>
                    <a:pt x="6672" y="3797"/>
                    <a:pt x="10574" y="2062"/>
                    <a:pt x="10207" y="1195"/>
                  </a:cubicBezTo>
                  <a:lnTo>
                    <a:pt x="9007" y="361"/>
                  </a:lnTo>
                  <a:cubicBezTo>
                    <a:pt x="8913" y="100"/>
                    <a:pt x="8589" y="1"/>
                    <a:pt x="81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flipH="1">
              <a:off x="7202622" y="2686794"/>
              <a:ext cx="448536" cy="238040"/>
            </a:xfrm>
            <a:custGeom>
              <a:avLst/>
              <a:gdLst/>
              <a:ahLst/>
              <a:cxnLst/>
              <a:rect l="l" t="t" r="r" b="b"/>
              <a:pathLst>
                <a:path w="19915" h="10569" extrusionOk="0">
                  <a:moveTo>
                    <a:pt x="11263" y="0"/>
                  </a:moveTo>
                  <a:cubicBezTo>
                    <a:pt x="7368" y="0"/>
                    <a:pt x="3464" y="893"/>
                    <a:pt x="0" y="2501"/>
                  </a:cubicBezTo>
                  <a:cubicBezTo>
                    <a:pt x="467" y="4569"/>
                    <a:pt x="1101" y="6737"/>
                    <a:pt x="2469" y="8405"/>
                  </a:cubicBezTo>
                  <a:cubicBezTo>
                    <a:pt x="3516" y="9683"/>
                    <a:pt x="5170" y="10569"/>
                    <a:pt x="6787" y="10569"/>
                  </a:cubicBezTo>
                  <a:cubicBezTo>
                    <a:pt x="7281" y="10569"/>
                    <a:pt x="7771" y="10486"/>
                    <a:pt x="8239" y="10307"/>
                  </a:cubicBezTo>
                  <a:cubicBezTo>
                    <a:pt x="9340" y="9873"/>
                    <a:pt x="10307" y="8906"/>
                    <a:pt x="11475" y="8906"/>
                  </a:cubicBezTo>
                  <a:cubicBezTo>
                    <a:pt x="11492" y="8905"/>
                    <a:pt x="11509" y="8905"/>
                    <a:pt x="11525" y="8905"/>
                  </a:cubicBezTo>
                  <a:cubicBezTo>
                    <a:pt x="13102" y="8905"/>
                    <a:pt x="14327" y="10441"/>
                    <a:pt x="15911" y="10507"/>
                  </a:cubicBezTo>
                  <a:cubicBezTo>
                    <a:pt x="16845" y="10507"/>
                    <a:pt x="17746" y="9973"/>
                    <a:pt x="18313" y="9206"/>
                  </a:cubicBezTo>
                  <a:cubicBezTo>
                    <a:pt x="18914" y="8439"/>
                    <a:pt x="19180" y="7538"/>
                    <a:pt x="19414" y="6637"/>
                  </a:cubicBezTo>
                  <a:cubicBezTo>
                    <a:pt x="19781" y="5036"/>
                    <a:pt x="19914" y="3201"/>
                    <a:pt x="18847" y="1900"/>
                  </a:cubicBezTo>
                  <a:cubicBezTo>
                    <a:pt x="18013" y="866"/>
                    <a:pt x="16612" y="533"/>
                    <a:pt x="15311" y="333"/>
                  </a:cubicBezTo>
                  <a:cubicBezTo>
                    <a:pt x="13975" y="109"/>
                    <a:pt x="12620" y="0"/>
                    <a:pt x="11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flipH="1">
              <a:off x="7172577" y="2672628"/>
              <a:ext cx="448536" cy="238040"/>
            </a:xfrm>
            <a:custGeom>
              <a:avLst/>
              <a:gdLst/>
              <a:ahLst/>
              <a:cxnLst/>
              <a:rect l="l" t="t" r="r" b="b"/>
              <a:pathLst>
                <a:path w="19915" h="10569" extrusionOk="0">
                  <a:moveTo>
                    <a:pt x="11324" y="0"/>
                  </a:moveTo>
                  <a:cubicBezTo>
                    <a:pt x="7427" y="0"/>
                    <a:pt x="3529" y="906"/>
                    <a:pt x="0" y="2496"/>
                  </a:cubicBezTo>
                  <a:cubicBezTo>
                    <a:pt x="467" y="4598"/>
                    <a:pt x="1101" y="6766"/>
                    <a:pt x="2469" y="8434"/>
                  </a:cubicBezTo>
                  <a:cubicBezTo>
                    <a:pt x="3511" y="9705"/>
                    <a:pt x="5153" y="10569"/>
                    <a:pt x="6762" y="10569"/>
                  </a:cubicBezTo>
                  <a:cubicBezTo>
                    <a:pt x="7264" y="10569"/>
                    <a:pt x="7763" y="10484"/>
                    <a:pt x="8240" y="10302"/>
                  </a:cubicBezTo>
                  <a:cubicBezTo>
                    <a:pt x="9340" y="9868"/>
                    <a:pt x="10308" y="8934"/>
                    <a:pt x="11475" y="8934"/>
                  </a:cubicBezTo>
                  <a:cubicBezTo>
                    <a:pt x="11508" y="8933"/>
                    <a:pt x="11540" y="8932"/>
                    <a:pt x="11573" y="8932"/>
                  </a:cubicBezTo>
                  <a:cubicBezTo>
                    <a:pt x="13127" y="8932"/>
                    <a:pt x="14343" y="10469"/>
                    <a:pt x="15912" y="10502"/>
                  </a:cubicBezTo>
                  <a:cubicBezTo>
                    <a:pt x="16846" y="10502"/>
                    <a:pt x="17746" y="9968"/>
                    <a:pt x="18313" y="9201"/>
                  </a:cubicBezTo>
                  <a:cubicBezTo>
                    <a:pt x="18914" y="8467"/>
                    <a:pt x="19181" y="7533"/>
                    <a:pt x="19414" y="6632"/>
                  </a:cubicBezTo>
                  <a:cubicBezTo>
                    <a:pt x="19781" y="5031"/>
                    <a:pt x="19915" y="3197"/>
                    <a:pt x="18847" y="1896"/>
                  </a:cubicBezTo>
                  <a:cubicBezTo>
                    <a:pt x="18013" y="862"/>
                    <a:pt x="16612" y="528"/>
                    <a:pt x="15311" y="328"/>
                  </a:cubicBezTo>
                  <a:cubicBezTo>
                    <a:pt x="13992" y="107"/>
                    <a:pt x="12658" y="0"/>
                    <a:pt x="11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flipH="1">
              <a:off x="7269491" y="2672966"/>
              <a:ext cx="222410" cy="237928"/>
            </a:xfrm>
            <a:custGeom>
              <a:avLst/>
              <a:gdLst/>
              <a:ahLst/>
              <a:cxnLst/>
              <a:rect l="l" t="t" r="r" b="b"/>
              <a:pathLst>
                <a:path w="9875" h="10564" extrusionOk="0">
                  <a:moveTo>
                    <a:pt x="5744" y="0"/>
                  </a:moveTo>
                  <a:cubicBezTo>
                    <a:pt x="4519" y="0"/>
                    <a:pt x="3290" y="83"/>
                    <a:pt x="2069" y="246"/>
                  </a:cubicBezTo>
                  <a:lnTo>
                    <a:pt x="1" y="10454"/>
                  </a:lnTo>
                  <a:cubicBezTo>
                    <a:pt x="346" y="10523"/>
                    <a:pt x="692" y="10563"/>
                    <a:pt x="1032" y="10563"/>
                  </a:cubicBezTo>
                  <a:cubicBezTo>
                    <a:pt x="1514" y="10563"/>
                    <a:pt x="1986" y="10482"/>
                    <a:pt x="2436" y="10287"/>
                  </a:cubicBezTo>
                  <a:cubicBezTo>
                    <a:pt x="3570" y="9853"/>
                    <a:pt x="4537" y="8919"/>
                    <a:pt x="5705" y="8919"/>
                  </a:cubicBezTo>
                  <a:cubicBezTo>
                    <a:pt x="6172" y="8919"/>
                    <a:pt x="6572" y="9019"/>
                    <a:pt x="7006" y="9186"/>
                  </a:cubicBezTo>
                  <a:lnTo>
                    <a:pt x="9875" y="313"/>
                  </a:lnTo>
                  <a:cubicBezTo>
                    <a:pt x="9774" y="313"/>
                    <a:pt x="9674" y="280"/>
                    <a:pt x="9574" y="280"/>
                  </a:cubicBezTo>
                  <a:cubicBezTo>
                    <a:pt x="8311" y="92"/>
                    <a:pt x="7030" y="0"/>
                    <a:pt x="5744" y="0"/>
                  </a:cubicBezTo>
                  <a:close/>
                </a:path>
              </a:pathLst>
            </a:custGeom>
            <a:solidFill>
              <a:srgbClr val="88C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flipH="1">
              <a:off x="7347622" y="2528641"/>
              <a:ext cx="315563" cy="222748"/>
            </a:xfrm>
            <a:custGeom>
              <a:avLst/>
              <a:gdLst/>
              <a:ahLst/>
              <a:cxnLst/>
              <a:rect l="l" t="t" r="r" b="b"/>
              <a:pathLst>
                <a:path w="14011" h="9890" extrusionOk="0">
                  <a:moveTo>
                    <a:pt x="2151" y="1"/>
                  </a:moveTo>
                  <a:cubicBezTo>
                    <a:pt x="1943" y="1"/>
                    <a:pt x="1735" y="28"/>
                    <a:pt x="1535" y="83"/>
                  </a:cubicBezTo>
                  <a:cubicBezTo>
                    <a:pt x="801" y="350"/>
                    <a:pt x="0" y="1150"/>
                    <a:pt x="134" y="1917"/>
                  </a:cubicBezTo>
                  <a:cubicBezTo>
                    <a:pt x="367" y="4019"/>
                    <a:pt x="1368" y="5987"/>
                    <a:pt x="2936" y="7421"/>
                  </a:cubicBezTo>
                  <a:cubicBezTo>
                    <a:pt x="4470" y="8889"/>
                    <a:pt x="6472" y="9756"/>
                    <a:pt x="8607" y="9890"/>
                  </a:cubicBezTo>
                  <a:cubicBezTo>
                    <a:pt x="8673" y="9890"/>
                    <a:pt x="8707" y="9856"/>
                    <a:pt x="8707" y="9756"/>
                  </a:cubicBezTo>
                  <a:cubicBezTo>
                    <a:pt x="8707" y="9690"/>
                    <a:pt x="8673" y="9656"/>
                    <a:pt x="8607" y="9590"/>
                  </a:cubicBezTo>
                  <a:cubicBezTo>
                    <a:pt x="7172" y="9356"/>
                    <a:pt x="6272" y="7922"/>
                    <a:pt x="5871" y="6688"/>
                  </a:cubicBezTo>
                  <a:lnTo>
                    <a:pt x="5771" y="6187"/>
                  </a:lnTo>
                  <a:lnTo>
                    <a:pt x="5771" y="6187"/>
                  </a:lnTo>
                  <a:cubicBezTo>
                    <a:pt x="6205" y="6721"/>
                    <a:pt x="6772" y="7221"/>
                    <a:pt x="7339" y="7688"/>
                  </a:cubicBezTo>
                  <a:cubicBezTo>
                    <a:pt x="9007" y="8922"/>
                    <a:pt x="11142" y="9656"/>
                    <a:pt x="13210" y="9656"/>
                  </a:cubicBezTo>
                  <a:lnTo>
                    <a:pt x="13443" y="9656"/>
                  </a:lnTo>
                  <a:cubicBezTo>
                    <a:pt x="13610" y="9656"/>
                    <a:pt x="13710" y="9656"/>
                    <a:pt x="13877" y="9590"/>
                  </a:cubicBezTo>
                  <a:cubicBezTo>
                    <a:pt x="13977" y="9590"/>
                    <a:pt x="14010" y="9523"/>
                    <a:pt x="14010" y="9423"/>
                  </a:cubicBezTo>
                  <a:cubicBezTo>
                    <a:pt x="14010" y="9356"/>
                    <a:pt x="13944" y="9323"/>
                    <a:pt x="13877" y="9323"/>
                  </a:cubicBezTo>
                  <a:lnTo>
                    <a:pt x="13477" y="9323"/>
                  </a:lnTo>
                  <a:cubicBezTo>
                    <a:pt x="12609" y="9256"/>
                    <a:pt x="11675" y="8722"/>
                    <a:pt x="11108" y="7855"/>
                  </a:cubicBezTo>
                  <a:cubicBezTo>
                    <a:pt x="10475" y="6988"/>
                    <a:pt x="10141" y="5887"/>
                    <a:pt x="9841" y="4853"/>
                  </a:cubicBezTo>
                  <a:lnTo>
                    <a:pt x="9807" y="4719"/>
                  </a:lnTo>
                  <a:cubicBezTo>
                    <a:pt x="9474" y="3552"/>
                    <a:pt x="9107" y="2418"/>
                    <a:pt x="8373" y="1551"/>
                  </a:cubicBezTo>
                  <a:cubicBezTo>
                    <a:pt x="7798" y="839"/>
                    <a:pt x="6864" y="262"/>
                    <a:pt x="5847" y="262"/>
                  </a:cubicBezTo>
                  <a:cubicBezTo>
                    <a:pt x="5625" y="262"/>
                    <a:pt x="5398" y="290"/>
                    <a:pt x="5171" y="350"/>
                  </a:cubicBezTo>
                  <a:cubicBezTo>
                    <a:pt x="4804" y="483"/>
                    <a:pt x="4437" y="717"/>
                    <a:pt x="4137" y="1017"/>
                  </a:cubicBezTo>
                  <a:cubicBezTo>
                    <a:pt x="4003" y="850"/>
                    <a:pt x="3870" y="717"/>
                    <a:pt x="3703" y="583"/>
                  </a:cubicBezTo>
                  <a:cubicBezTo>
                    <a:pt x="3266" y="195"/>
                    <a:pt x="2706"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flipH="1">
              <a:off x="7625595" y="2798371"/>
              <a:ext cx="151036" cy="182162"/>
            </a:xfrm>
            <a:custGeom>
              <a:avLst/>
              <a:gdLst/>
              <a:ahLst/>
              <a:cxnLst/>
              <a:rect l="l" t="t" r="r" b="b"/>
              <a:pathLst>
                <a:path w="6706" h="8088" extrusionOk="0">
                  <a:moveTo>
                    <a:pt x="3180" y="1"/>
                  </a:moveTo>
                  <a:cubicBezTo>
                    <a:pt x="2632" y="1"/>
                    <a:pt x="2083" y="150"/>
                    <a:pt x="1635" y="449"/>
                  </a:cubicBezTo>
                  <a:cubicBezTo>
                    <a:pt x="501" y="1216"/>
                    <a:pt x="0" y="2717"/>
                    <a:pt x="234" y="4052"/>
                  </a:cubicBezTo>
                  <a:cubicBezTo>
                    <a:pt x="501" y="5386"/>
                    <a:pt x="1468" y="6520"/>
                    <a:pt x="2602" y="7221"/>
                  </a:cubicBezTo>
                  <a:cubicBezTo>
                    <a:pt x="3604" y="7805"/>
                    <a:pt x="4723" y="8088"/>
                    <a:pt x="5860" y="8088"/>
                  </a:cubicBezTo>
                  <a:cubicBezTo>
                    <a:pt x="6086" y="8088"/>
                    <a:pt x="6312" y="8077"/>
                    <a:pt x="6538" y="8054"/>
                  </a:cubicBezTo>
                  <a:cubicBezTo>
                    <a:pt x="6071" y="5686"/>
                    <a:pt x="6705" y="2851"/>
                    <a:pt x="5271" y="949"/>
                  </a:cubicBezTo>
                  <a:cubicBezTo>
                    <a:pt x="4777" y="317"/>
                    <a:pt x="3978" y="1"/>
                    <a:pt x="3180"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flipH="1">
              <a:off x="7122983" y="3274271"/>
              <a:ext cx="666418" cy="1125449"/>
            </a:xfrm>
            <a:custGeom>
              <a:avLst/>
              <a:gdLst/>
              <a:ahLst/>
              <a:cxnLst/>
              <a:rect l="l" t="t" r="r" b="b"/>
              <a:pathLst>
                <a:path w="29589" h="49970" extrusionOk="0">
                  <a:moveTo>
                    <a:pt x="5905" y="0"/>
                  </a:moveTo>
                  <a:lnTo>
                    <a:pt x="0" y="25085"/>
                  </a:lnTo>
                  <a:lnTo>
                    <a:pt x="3103" y="45466"/>
                  </a:lnTo>
                  <a:lnTo>
                    <a:pt x="1535" y="49970"/>
                  </a:lnTo>
                  <a:lnTo>
                    <a:pt x="29588" y="49970"/>
                  </a:lnTo>
                  <a:cubicBezTo>
                    <a:pt x="24485" y="44632"/>
                    <a:pt x="18547" y="38495"/>
                    <a:pt x="14811" y="34992"/>
                  </a:cubicBezTo>
                  <a:cubicBezTo>
                    <a:pt x="8740" y="29288"/>
                    <a:pt x="6672" y="8306"/>
                    <a:pt x="6105" y="0"/>
                  </a:cubicBezTo>
                  <a:close/>
                </a:path>
              </a:pathLst>
            </a:custGeom>
            <a:solidFill>
              <a:srgbClr val="9E9E9E">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flipH="1">
              <a:off x="8400166" y="3327244"/>
              <a:ext cx="124752" cy="195721"/>
            </a:xfrm>
            <a:custGeom>
              <a:avLst/>
              <a:gdLst/>
              <a:ahLst/>
              <a:cxnLst/>
              <a:rect l="l" t="t" r="r" b="b"/>
              <a:pathLst>
                <a:path w="5539" h="8690" extrusionOk="0">
                  <a:moveTo>
                    <a:pt x="3776" y="1"/>
                  </a:moveTo>
                  <a:cubicBezTo>
                    <a:pt x="3150" y="1"/>
                    <a:pt x="2533" y="378"/>
                    <a:pt x="2269" y="984"/>
                  </a:cubicBezTo>
                  <a:lnTo>
                    <a:pt x="1" y="6421"/>
                  </a:lnTo>
                  <a:lnTo>
                    <a:pt x="4004" y="8690"/>
                  </a:lnTo>
                  <a:lnTo>
                    <a:pt x="5371" y="1952"/>
                  </a:lnTo>
                  <a:cubicBezTo>
                    <a:pt x="5538" y="1118"/>
                    <a:pt x="5071" y="317"/>
                    <a:pt x="4270" y="84"/>
                  </a:cubicBezTo>
                  <a:cubicBezTo>
                    <a:pt x="4109" y="28"/>
                    <a:pt x="3942" y="1"/>
                    <a:pt x="3776" y="1"/>
                  </a:cubicBezTo>
                  <a:close/>
                </a:path>
              </a:pathLst>
            </a:custGeom>
            <a:solidFill>
              <a:srgbClr val="E28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flipH="1">
              <a:off x="8303252" y="3152762"/>
              <a:ext cx="410991" cy="576058"/>
            </a:xfrm>
            <a:custGeom>
              <a:avLst/>
              <a:gdLst/>
              <a:ahLst/>
              <a:cxnLst/>
              <a:rect l="l" t="t" r="r" b="b"/>
              <a:pathLst>
                <a:path w="18248" h="25577" extrusionOk="0">
                  <a:moveTo>
                    <a:pt x="7779" y="1"/>
                  </a:moveTo>
                  <a:cubicBezTo>
                    <a:pt x="7340" y="1"/>
                    <a:pt x="6915" y="221"/>
                    <a:pt x="6672" y="625"/>
                  </a:cubicBezTo>
                  <a:cubicBezTo>
                    <a:pt x="6389" y="493"/>
                    <a:pt x="6090" y="430"/>
                    <a:pt x="5794" y="430"/>
                  </a:cubicBezTo>
                  <a:cubicBezTo>
                    <a:pt x="5045" y="430"/>
                    <a:pt x="4319" y="833"/>
                    <a:pt x="3937" y="1526"/>
                  </a:cubicBezTo>
                  <a:lnTo>
                    <a:pt x="1" y="8331"/>
                  </a:lnTo>
                  <a:lnTo>
                    <a:pt x="1" y="17471"/>
                  </a:lnTo>
                  <a:lnTo>
                    <a:pt x="10575" y="25577"/>
                  </a:lnTo>
                  <a:lnTo>
                    <a:pt x="18247" y="20473"/>
                  </a:lnTo>
                  <a:cubicBezTo>
                    <a:pt x="18247" y="20473"/>
                    <a:pt x="15679" y="15669"/>
                    <a:pt x="9474" y="13935"/>
                  </a:cubicBezTo>
                  <a:lnTo>
                    <a:pt x="9074" y="9098"/>
                  </a:lnTo>
                  <a:lnTo>
                    <a:pt x="11776" y="4995"/>
                  </a:lnTo>
                  <a:cubicBezTo>
                    <a:pt x="12243" y="4328"/>
                    <a:pt x="12076" y="3461"/>
                    <a:pt x="11409" y="2960"/>
                  </a:cubicBezTo>
                  <a:cubicBezTo>
                    <a:pt x="11135" y="2759"/>
                    <a:pt x="10818" y="2657"/>
                    <a:pt x="10500" y="2657"/>
                  </a:cubicBezTo>
                  <a:cubicBezTo>
                    <a:pt x="10082" y="2657"/>
                    <a:pt x="9663" y="2834"/>
                    <a:pt x="9341" y="3194"/>
                  </a:cubicBezTo>
                  <a:lnTo>
                    <a:pt x="7439" y="5462"/>
                  </a:lnTo>
                  <a:lnTo>
                    <a:pt x="7439" y="5462"/>
                  </a:lnTo>
                  <a:lnTo>
                    <a:pt x="9307" y="2227"/>
                  </a:lnTo>
                  <a:cubicBezTo>
                    <a:pt x="9641" y="1693"/>
                    <a:pt x="9508" y="992"/>
                    <a:pt x="9007" y="625"/>
                  </a:cubicBezTo>
                  <a:lnTo>
                    <a:pt x="8607" y="292"/>
                  </a:lnTo>
                  <a:cubicBezTo>
                    <a:pt x="8357" y="94"/>
                    <a:pt x="8065" y="1"/>
                    <a:pt x="7779"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flipH="1">
              <a:off x="8556450" y="3160082"/>
              <a:ext cx="123986" cy="318558"/>
            </a:xfrm>
            <a:custGeom>
              <a:avLst/>
              <a:gdLst/>
              <a:ahLst/>
              <a:cxnLst/>
              <a:rect l="l" t="t" r="r" b="b"/>
              <a:pathLst>
                <a:path w="5505" h="14144" extrusionOk="0">
                  <a:moveTo>
                    <a:pt x="5221" y="0"/>
                  </a:moveTo>
                  <a:cubicBezTo>
                    <a:pt x="5134" y="0"/>
                    <a:pt x="5038" y="45"/>
                    <a:pt x="4971" y="134"/>
                  </a:cubicBezTo>
                  <a:lnTo>
                    <a:pt x="735" y="7205"/>
                  </a:lnTo>
                  <a:cubicBezTo>
                    <a:pt x="668" y="7239"/>
                    <a:pt x="668" y="7305"/>
                    <a:pt x="668" y="7339"/>
                  </a:cubicBezTo>
                  <a:lnTo>
                    <a:pt x="1" y="13843"/>
                  </a:lnTo>
                  <a:cubicBezTo>
                    <a:pt x="1" y="13977"/>
                    <a:pt x="134" y="14144"/>
                    <a:pt x="301" y="14144"/>
                  </a:cubicBezTo>
                  <a:cubicBezTo>
                    <a:pt x="434" y="14144"/>
                    <a:pt x="568" y="14010"/>
                    <a:pt x="601" y="13877"/>
                  </a:cubicBezTo>
                  <a:lnTo>
                    <a:pt x="1235" y="7439"/>
                  </a:lnTo>
                  <a:lnTo>
                    <a:pt x="5438" y="400"/>
                  </a:lnTo>
                  <a:cubicBezTo>
                    <a:pt x="5505" y="300"/>
                    <a:pt x="5471" y="134"/>
                    <a:pt x="5338" y="34"/>
                  </a:cubicBezTo>
                  <a:cubicBezTo>
                    <a:pt x="5305" y="11"/>
                    <a:pt x="5264" y="0"/>
                    <a:pt x="5221" y="0"/>
                  </a:cubicBezTo>
                  <a:close/>
                </a:path>
              </a:pathLst>
            </a:custGeom>
            <a:solidFill>
              <a:srgbClr val="E59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flipH="1">
              <a:off x="8539175" y="3269767"/>
              <a:ext cx="66126" cy="208874"/>
            </a:xfrm>
            <a:custGeom>
              <a:avLst/>
              <a:gdLst/>
              <a:ahLst/>
              <a:cxnLst/>
              <a:rect l="l" t="t" r="r" b="b"/>
              <a:pathLst>
                <a:path w="2936" h="9274" extrusionOk="0">
                  <a:moveTo>
                    <a:pt x="2630" y="0"/>
                  </a:moveTo>
                  <a:cubicBezTo>
                    <a:pt x="2536" y="0"/>
                    <a:pt x="2447" y="45"/>
                    <a:pt x="2402" y="134"/>
                  </a:cubicBezTo>
                  <a:lnTo>
                    <a:pt x="501" y="3269"/>
                  </a:lnTo>
                  <a:cubicBezTo>
                    <a:pt x="468" y="3303"/>
                    <a:pt x="468" y="3336"/>
                    <a:pt x="468" y="3369"/>
                  </a:cubicBezTo>
                  <a:lnTo>
                    <a:pt x="1" y="8973"/>
                  </a:lnTo>
                  <a:cubicBezTo>
                    <a:pt x="1" y="9107"/>
                    <a:pt x="134" y="9274"/>
                    <a:pt x="301" y="9274"/>
                  </a:cubicBezTo>
                  <a:cubicBezTo>
                    <a:pt x="434" y="9274"/>
                    <a:pt x="568" y="9140"/>
                    <a:pt x="568" y="9007"/>
                  </a:cubicBezTo>
                  <a:lnTo>
                    <a:pt x="1001" y="3503"/>
                  </a:lnTo>
                  <a:lnTo>
                    <a:pt x="2836" y="434"/>
                  </a:lnTo>
                  <a:cubicBezTo>
                    <a:pt x="2936" y="301"/>
                    <a:pt x="2903" y="134"/>
                    <a:pt x="2769" y="34"/>
                  </a:cubicBezTo>
                  <a:cubicBezTo>
                    <a:pt x="2725" y="11"/>
                    <a:pt x="2676" y="0"/>
                    <a:pt x="2630" y="0"/>
                  </a:cubicBezTo>
                  <a:close/>
                </a:path>
              </a:pathLst>
            </a:custGeom>
            <a:solidFill>
              <a:srgbClr val="E59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flipH="1">
              <a:off x="7715009" y="3592064"/>
              <a:ext cx="761080" cy="590653"/>
            </a:xfrm>
            <a:custGeom>
              <a:avLst/>
              <a:gdLst/>
              <a:ahLst/>
              <a:cxnLst/>
              <a:rect l="l" t="t" r="r" b="b"/>
              <a:pathLst>
                <a:path w="33792" h="26225" extrusionOk="0">
                  <a:moveTo>
                    <a:pt x="7206" y="1"/>
                  </a:moveTo>
                  <a:lnTo>
                    <a:pt x="1" y="6072"/>
                  </a:lnTo>
                  <a:lnTo>
                    <a:pt x="19381" y="23651"/>
                  </a:lnTo>
                  <a:cubicBezTo>
                    <a:pt x="21275" y="25349"/>
                    <a:pt x="23693" y="26225"/>
                    <a:pt x="26136" y="26225"/>
                  </a:cubicBezTo>
                  <a:cubicBezTo>
                    <a:pt x="27868" y="26225"/>
                    <a:pt x="29612" y="25785"/>
                    <a:pt x="31190" y="24885"/>
                  </a:cubicBezTo>
                  <a:lnTo>
                    <a:pt x="32624" y="24051"/>
                  </a:lnTo>
                  <a:lnTo>
                    <a:pt x="33792" y="15812"/>
                  </a:lnTo>
                  <a:lnTo>
                    <a:pt x="7206"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flipH="1">
              <a:off x="7657914" y="3275780"/>
              <a:ext cx="455292" cy="696463"/>
            </a:xfrm>
            <a:custGeom>
              <a:avLst/>
              <a:gdLst/>
              <a:ahLst/>
              <a:cxnLst/>
              <a:rect l="l" t="t" r="r" b="b"/>
              <a:pathLst>
                <a:path w="20215" h="30923" extrusionOk="0">
                  <a:moveTo>
                    <a:pt x="20215" y="0"/>
                  </a:moveTo>
                  <a:lnTo>
                    <a:pt x="20215" y="0"/>
                  </a:lnTo>
                  <a:cubicBezTo>
                    <a:pt x="15345" y="934"/>
                    <a:pt x="11008" y="3736"/>
                    <a:pt x="8140" y="7806"/>
                  </a:cubicBezTo>
                  <a:lnTo>
                    <a:pt x="0" y="19414"/>
                  </a:lnTo>
                  <a:cubicBezTo>
                    <a:pt x="7506" y="24284"/>
                    <a:pt x="17813" y="30922"/>
                    <a:pt x="17813" y="30922"/>
                  </a:cubicBezTo>
                  <a:lnTo>
                    <a:pt x="202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flipH="1">
              <a:off x="7702239" y="3634879"/>
              <a:ext cx="410968" cy="337365"/>
            </a:xfrm>
            <a:custGeom>
              <a:avLst/>
              <a:gdLst/>
              <a:ahLst/>
              <a:cxnLst/>
              <a:rect l="l" t="t" r="r" b="b"/>
              <a:pathLst>
                <a:path w="18247" h="14979" extrusionOk="0">
                  <a:moveTo>
                    <a:pt x="2436" y="1"/>
                  </a:moveTo>
                  <a:lnTo>
                    <a:pt x="0" y="3470"/>
                  </a:lnTo>
                  <a:cubicBezTo>
                    <a:pt x="7339" y="8307"/>
                    <a:pt x="17813" y="14978"/>
                    <a:pt x="17813" y="14978"/>
                  </a:cubicBezTo>
                  <a:lnTo>
                    <a:pt x="18247" y="9908"/>
                  </a:lnTo>
                  <a:lnTo>
                    <a:pt x="24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flipH="1">
              <a:off x="7869018" y="3382447"/>
              <a:ext cx="244189" cy="486869"/>
            </a:xfrm>
            <a:custGeom>
              <a:avLst/>
              <a:gdLst/>
              <a:ahLst/>
              <a:cxnLst/>
              <a:rect l="l" t="t" r="r" b="b"/>
              <a:pathLst>
                <a:path w="10842" h="21617" extrusionOk="0">
                  <a:moveTo>
                    <a:pt x="10842" y="1"/>
                  </a:moveTo>
                  <a:lnTo>
                    <a:pt x="10842" y="1"/>
                  </a:lnTo>
                  <a:cubicBezTo>
                    <a:pt x="9841" y="902"/>
                    <a:pt x="8940" y="1969"/>
                    <a:pt x="8140" y="3070"/>
                  </a:cubicBezTo>
                  <a:lnTo>
                    <a:pt x="0" y="14678"/>
                  </a:lnTo>
                  <a:cubicBezTo>
                    <a:pt x="3403" y="16880"/>
                    <a:pt x="7406" y="19482"/>
                    <a:pt x="10675" y="21616"/>
                  </a:cubicBezTo>
                  <a:cubicBezTo>
                    <a:pt x="9741" y="14778"/>
                    <a:pt x="10441" y="4571"/>
                    <a:pt x="108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flipH="1">
              <a:off x="8314535" y="3592064"/>
              <a:ext cx="23" cy="23"/>
            </a:xfrm>
            <a:custGeom>
              <a:avLst/>
              <a:gdLst/>
              <a:ahLst/>
              <a:cxnLst/>
              <a:rect l="l" t="t" r="r" b="b"/>
              <a:pathLst>
                <a:path w="1" h="1" extrusionOk="0">
                  <a:moveTo>
                    <a:pt x="1" y="1"/>
                  </a:moveTo>
                  <a:close/>
                </a:path>
              </a:pathLst>
            </a:custGeom>
            <a:solidFill>
              <a:srgbClr val="38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flipH="1">
              <a:off x="7866022" y="3586253"/>
              <a:ext cx="456801" cy="289076"/>
            </a:xfrm>
            <a:custGeom>
              <a:avLst/>
              <a:gdLst/>
              <a:ahLst/>
              <a:cxnLst/>
              <a:rect l="l" t="t" r="r" b="b"/>
              <a:pathLst>
                <a:path w="20282" h="12835" extrusionOk="0">
                  <a:moveTo>
                    <a:pt x="303" y="0"/>
                  </a:moveTo>
                  <a:cubicBezTo>
                    <a:pt x="218" y="0"/>
                    <a:pt x="141" y="44"/>
                    <a:pt x="101" y="125"/>
                  </a:cubicBezTo>
                  <a:cubicBezTo>
                    <a:pt x="1" y="259"/>
                    <a:pt x="68" y="425"/>
                    <a:pt x="168" y="492"/>
                  </a:cubicBezTo>
                  <a:lnTo>
                    <a:pt x="19815" y="12801"/>
                  </a:lnTo>
                  <a:cubicBezTo>
                    <a:pt x="19915" y="12834"/>
                    <a:pt x="19948" y="12834"/>
                    <a:pt x="19982" y="12834"/>
                  </a:cubicBezTo>
                  <a:cubicBezTo>
                    <a:pt x="20115" y="12834"/>
                    <a:pt x="20215" y="12801"/>
                    <a:pt x="20215" y="12734"/>
                  </a:cubicBezTo>
                  <a:cubicBezTo>
                    <a:pt x="20282" y="12601"/>
                    <a:pt x="20249" y="12434"/>
                    <a:pt x="20115" y="12334"/>
                  </a:cubicBezTo>
                  <a:lnTo>
                    <a:pt x="468" y="58"/>
                  </a:lnTo>
                  <a:cubicBezTo>
                    <a:pt x="415" y="19"/>
                    <a:pt x="357" y="0"/>
                    <a:pt x="303" y="0"/>
                  </a:cubicBezTo>
                  <a:close/>
                </a:path>
              </a:pathLst>
            </a:custGeom>
            <a:solidFill>
              <a:srgbClr val="E59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flipH="1">
              <a:off x="7718770" y="3151276"/>
              <a:ext cx="994706" cy="1032026"/>
            </a:xfrm>
            <a:custGeom>
              <a:avLst/>
              <a:gdLst/>
              <a:ahLst/>
              <a:cxnLst/>
              <a:rect l="l" t="t" r="r" b="b"/>
              <a:pathLst>
                <a:path w="44165" h="45822" extrusionOk="0">
                  <a:moveTo>
                    <a:pt x="7779" y="0"/>
                  </a:moveTo>
                  <a:cubicBezTo>
                    <a:pt x="7340" y="0"/>
                    <a:pt x="6914" y="221"/>
                    <a:pt x="6672" y="625"/>
                  </a:cubicBezTo>
                  <a:cubicBezTo>
                    <a:pt x="6409" y="507"/>
                    <a:pt x="6126" y="451"/>
                    <a:pt x="5843" y="451"/>
                  </a:cubicBezTo>
                  <a:cubicBezTo>
                    <a:pt x="5085" y="451"/>
                    <a:pt x="4325" y="854"/>
                    <a:pt x="3936" y="1559"/>
                  </a:cubicBezTo>
                  <a:lnTo>
                    <a:pt x="0" y="8364"/>
                  </a:lnTo>
                  <a:lnTo>
                    <a:pt x="0" y="17470"/>
                  </a:lnTo>
                  <a:lnTo>
                    <a:pt x="10541" y="25643"/>
                  </a:lnTo>
                  <a:lnTo>
                    <a:pt x="29888" y="43222"/>
                  </a:lnTo>
                  <a:cubicBezTo>
                    <a:pt x="30255" y="43555"/>
                    <a:pt x="30622" y="43822"/>
                    <a:pt x="31056" y="44122"/>
                  </a:cubicBezTo>
                  <a:cubicBezTo>
                    <a:pt x="32708" y="45242"/>
                    <a:pt x="34654" y="45822"/>
                    <a:pt x="36621" y="45822"/>
                  </a:cubicBezTo>
                  <a:cubicBezTo>
                    <a:pt x="38347" y="45822"/>
                    <a:pt x="40089" y="45376"/>
                    <a:pt x="41663" y="44456"/>
                  </a:cubicBezTo>
                  <a:lnTo>
                    <a:pt x="43131" y="43622"/>
                  </a:lnTo>
                  <a:lnTo>
                    <a:pt x="44165" y="36284"/>
                  </a:lnTo>
                  <a:lnTo>
                    <a:pt x="37393" y="38152"/>
                  </a:lnTo>
                  <a:cubicBezTo>
                    <a:pt x="36534" y="38391"/>
                    <a:pt x="35662" y="38508"/>
                    <a:pt x="34799" y="38508"/>
                  </a:cubicBezTo>
                  <a:cubicBezTo>
                    <a:pt x="32416" y="38508"/>
                    <a:pt x="30099" y="37616"/>
                    <a:pt x="28287" y="35950"/>
                  </a:cubicBezTo>
                  <a:lnTo>
                    <a:pt x="15278" y="23941"/>
                  </a:lnTo>
                  <a:cubicBezTo>
                    <a:pt x="10808" y="17103"/>
                    <a:pt x="3636" y="14301"/>
                    <a:pt x="3636" y="14301"/>
                  </a:cubicBezTo>
                  <a:lnTo>
                    <a:pt x="4236" y="6963"/>
                  </a:lnTo>
                  <a:lnTo>
                    <a:pt x="8873" y="525"/>
                  </a:lnTo>
                  <a:lnTo>
                    <a:pt x="8606" y="291"/>
                  </a:lnTo>
                  <a:cubicBezTo>
                    <a:pt x="8356" y="94"/>
                    <a:pt x="8065" y="0"/>
                    <a:pt x="7779"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flipH="1">
              <a:off x="6172623" y="3301276"/>
              <a:ext cx="135991" cy="196148"/>
            </a:xfrm>
            <a:custGeom>
              <a:avLst/>
              <a:gdLst/>
              <a:ahLst/>
              <a:cxnLst/>
              <a:rect l="l" t="t" r="r" b="b"/>
              <a:pathLst>
                <a:path w="6038" h="8709" extrusionOk="0">
                  <a:moveTo>
                    <a:pt x="1761" y="1"/>
                  </a:moveTo>
                  <a:cubicBezTo>
                    <a:pt x="1543" y="1"/>
                    <a:pt x="1320" y="45"/>
                    <a:pt x="1101" y="136"/>
                  </a:cubicBezTo>
                  <a:cubicBezTo>
                    <a:pt x="367" y="469"/>
                    <a:pt x="0" y="1370"/>
                    <a:pt x="234" y="2104"/>
                  </a:cubicBezTo>
                  <a:lnTo>
                    <a:pt x="2302" y="8709"/>
                  </a:lnTo>
                  <a:lnTo>
                    <a:pt x="6038" y="5973"/>
                  </a:lnTo>
                  <a:lnTo>
                    <a:pt x="3203" y="870"/>
                  </a:lnTo>
                  <a:cubicBezTo>
                    <a:pt x="2887" y="312"/>
                    <a:pt x="2343" y="1"/>
                    <a:pt x="1761" y="1"/>
                  </a:cubicBezTo>
                  <a:close/>
                </a:path>
              </a:pathLst>
            </a:custGeom>
            <a:solidFill>
              <a:srgbClr val="E28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flipH="1">
              <a:off x="5964515" y="3141231"/>
              <a:ext cx="129234" cy="306599"/>
            </a:xfrm>
            <a:custGeom>
              <a:avLst/>
              <a:gdLst/>
              <a:ahLst/>
              <a:cxnLst/>
              <a:rect l="l" t="t" r="r" b="b"/>
              <a:pathLst>
                <a:path w="5738" h="13613" extrusionOk="0">
                  <a:moveTo>
                    <a:pt x="1687" y="1"/>
                  </a:moveTo>
                  <a:cubicBezTo>
                    <a:pt x="1659" y="1"/>
                    <a:pt x="1630" y="2"/>
                    <a:pt x="1602" y="3"/>
                  </a:cubicBezTo>
                  <a:cubicBezTo>
                    <a:pt x="634" y="37"/>
                    <a:pt x="0" y="1037"/>
                    <a:pt x="367" y="1938"/>
                  </a:cubicBezTo>
                  <a:lnTo>
                    <a:pt x="2436" y="6841"/>
                  </a:lnTo>
                  <a:lnTo>
                    <a:pt x="1201" y="12612"/>
                  </a:lnTo>
                  <a:lnTo>
                    <a:pt x="4637" y="13613"/>
                  </a:lnTo>
                  <a:lnTo>
                    <a:pt x="5738" y="6341"/>
                  </a:lnTo>
                  <a:lnTo>
                    <a:pt x="2903" y="737"/>
                  </a:lnTo>
                  <a:cubicBezTo>
                    <a:pt x="2681" y="294"/>
                    <a:pt x="2219" y="1"/>
                    <a:pt x="1687" y="1"/>
                  </a:cubicBezTo>
                  <a:close/>
                </a:path>
              </a:pathLst>
            </a:custGeom>
            <a:solidFill>
              <a:srgbClr val="EAA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flipH="1">
              <a:off x="5976520" y="3116434"/>
              <a:ext cx="401216" cy="580833"/>
            </a:xfrm>
            <a:custGeom>
              <a:avLst/>
              <a:gdLst/>
              <a:ahLst/>
              <a:cxnLst/>
              <a:rect l="l" t="t" r="r" b="b"/>
              <a:pathLst>
                <a:path w="17814" h="25789" extrusionOk="0">
                  <a:moveTo>
                    <a:pt x="8354" y="0"/>
                  </a:moveTo>
                  <a:cubicBezTo>
                    <a:pt x="8020" y="0"/>
                    <a:pt x="7684" y="128"/>
                    <a:pt x="7439" y="404"/>
                  </a:cubicBezTo>
                  <a:lnTo>
                    <a:pt x="7039" y="771"/>
                  </a:lnTo>
                  <a:cubicBezTo>
                    <a:pt x="6605" y="1238"/>
                    <a:pt x="6572" y="1938"/>
                    <a:pt x="6939" y="2439"/>
                  </a:cubicBezTo>
                  <a:lnTo>
                    <a:pt x="9140" y="5441"/>
                  </a:lnTo>
                  <a:lnTo>
                    <a:pt x="7005" y="3406"/>
                  </a:lnTo>
                  <a:cubicBezTo>
                    <a:pt x="6713" y="3148"/>
                    <a:pt x="6332" y="3005"/>
                    <a:pt x="5954" y="3005"/>
                  </a:cubicBezTo>
                  <a:cubicBezTo>
                    <a:pt x="5598" y="3005"/>
                    <a:pt x="5245" y="3131"/>
                    <a:pt x="4971" y="3406"/>
                  </a:cubicBezTo>
                  <a:cubicBezTo>
                    <a:pt x="4337" y="3906"/>
                    <a:pt x="4304" y="4807"/>
                    <a:pt x="4804" y="5441"/>
                  </a:cubicBezTo>
                  <a:lnTo>
                    <a:pt x="7939" y="9277"/>
                  </a:lnTo>
                  <a:lnTo>
                    <a:pt x="8006" y="14114"/>
                  </a:lnTo>
                  <a:cubicBezTo>
                    <a:pt x="2002" y="16449"/>
                    <a:pt x="0" y="21486"/>
                    <a:pt x="0" y="21486"/>
                  </a:cubicBezTo>
                  <a:lnTo>
                    <a:pt x="8240" y="25789"/>
                  </a:lnTo>
                  <a:lnTo>
                    <a:pt x="17813" y="16515"/>
                  </a:lnTo>
                  <a:lnTo>
                    <a:pt x="16846" y="7442"/>
                  </a:lnTo>
                  <a:lnTo>
                    <a:pt x="12209" y="1104"/>
                  </a:lnTo>
                  <a:cubicBezTo>
                    <a:pt x="11775" y="539"/>
                    <a:pt x="11113" y="229"/>
                    <a:pt x="10438" y="229"/>
                  </a:cubicBezTo>
                  <a:cubicBezTo>
                    <a:pt x="10076" y="229"/>
                    <a:pt x="9711" y="318"/>
                    <a:pt x="9374" y="504"/>
                  </a:cubicBezTo>
                  <a:cubicBezTo>
                    <a:pt x="9139" y="179"/>
                    <a:pt x="8748" y="0"/>
                    <a:pt x="8354"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flipH="1">
              <a:off x="6017848" y="3121343"/>
              <a:ext cx="155540" cy="305450"/>
            </a:xfrm>
            <a:custGeom>
              <a:avLst/>
              <a:gdLst/>
              <a:ahLst/>
              <a:cxnLst/>
              <a:rect l="l" t="t" r="r" b="b"/>
              <a:pathLst>
                <a:path w="6906" h="13562" extrusionOk="0">
                  <a:moveTo>
                    <a:pt x="326" y="1"/>
                  </a:moveTo>
                  <a:cubicBezTo>
                    <a:pt x="268" y="1"/>
                    <a:pt x="211" y="27"/>
                    <a:pt x="167" y="86"/>
                  </a:cubicBezTo>
                  <a:cubicBezTo>
                    <a:pt x="34" y="152"/>
                    <a:pt x="1" y="319"/>
                    <a:pt x="101" y="453"/>
                  </a:cubicBezTo>
                  <a:lnTo>
                    <a:pt x="5038" y="6991"/>
                  </a:lnTo>
                  <a:lnTo>
                    <a:pt x="6372" y="13328"/>
                  </a:lnTo>
                  <a:cubicBezTo>
                    <a:pt x="6372" y="13462"/>
                    <a:pt x="6505" y="13562"/>
                    <a:pt x="6605" y="13562"/>
                  </a:cubicBezTo>
                  <a:cubicBezTo>
                    <a:pt x="6772" y="13529"/>
                    <a:pt x="6906" y="13395"/>
                    <a:pt x="6872" y="13228"/>
                  </a:cubicBezTo>
                  <a:lnTo>
                    <a:pt x="5538" y="6857"/>
                  </a:lnTo>
                  <a:cubicBezTo>
                    <a:pt x="5538" y="6790"/>
                    <a:pt x="5505" y="6757"/>
                    <a:pt x="5505" y="6724"/>
                  </a:cubicBezTo>
                  <a:lnTo>
                    <a:pt x="534" y="119"/>
                  </a:lnTo>
                  <a:cubicBezTo>
                    <a:pt x="478" y="44"/>
                    <a:pt x="401" y="1"/>
                    <a:pt x="326" y="1"/>
                  </a:cubicBezTo>
                  <a:close/>
                </a:path>
              </a:pathLst>
            </a:custGeom>
            <a:solidFill>
              <a:srgbClr val="E59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flipH="1">
              <a:off x="6092984" y="3232402"/>
              <a:ext cx="87162" cy="202657"/>
            </a:xfrm>
            <a:custGeom>
              <a:avLst/>
              <a:gdLst/>
              <a:ahLst/>
              <a:cxnLst/>
              <a:rect l="l" t="t" r="r" b="b"/>
              <a:pathLst>
                <a:path w="3870" h="8998" extrusionOk="0">
                  <a:moveTo>
                    <a:pt x="309" y="0"/>
                  </a:moveTo>
                  <a:cubicBezTo>
                    <a:pt x="257" y="0"/>
                    <a:pt x="207" y="19"/>
                    <a:pt x="167" y="58"/>
                  </a:cubicBezTo>
                  <a:cubicBezTo>
                    <a:pt x="34" y="158"/>
                    <a:pt x="0" y="325"/>
                    <a:pt x="100" y="458"/>
                  </a:cubicBezTo>
                  <a:lnTo>
                    <a:pt x="2269" y="3327"/>
                  </a:lnTo>
                  <a:lnTo>
                    <a:pt x="3336" y="8798"/>
                  </a:lnTo>
                  <a:cubicBezTo>
                    <a:pt x="3369" y="8931"/>
                    <a:pt x="3503" y="8998"/>
                    <a:pt x="3636" y="8998"/>
                  </a:cubicBezTo>
                  <a:cubicBezTo>
                    <a:pt x="3770" y="8965"/>
                    <a:pt x="3870" y="8831"/>
                    <a:pt x="3870" y="8664"/>
                  </a:cubicBezTo>
                  <a:lnTo>
                    <a:pt x="2802" y="3160"/>
                  </a:lnTo>
                  <a:cubicBezTo>
                    <a:pt x="2802" y="3127"/>
                    <a:pt x="2736" y="3094"/>
                    <a:pt x="2736" y="3027"/>
                  </a:cubicBezTo>
                  <a:lnTo>
                    <a:pt x="534" y="125"/>
                  </a:lnTo>
                  <a:cubicBezTo>
                    <a:pt x="474" y="44"/>
                    <a:pt x="388" y="0"/>
                    <a:pt x="309" y="0"/>
                  </a:cubicBezTo>
                  <a:close/>
                </a:path>
              </a:pathLst>
            </a:custGeom>
            <a:solidFill>
              <a:srgbClr val="E59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flipH="1">
              <a:off x="6193659" y="3577784"/>
              <a:ext cx="730270" cy="633535"/>
            </a:xfrm>
            <a:custGeom>
              <a:avLst/>
              <a:gdLst/>
              <a:ahLst/>
              <a:cxnLst/>
              <a:rect l="l" t="t" r="r" b="b"/>
              <a:pathLst>
                <a:path w="32424" h="28129" extrusionOk="0">
                  <a:moveTo>
                    <a:pt x="24652" y="1"/>
                  </a:moveTo>
                  <a:lnTo>
                    <a:pt x="468" y="18481"/>
                  </a:lnTo>
                  <a:lnTo>
                    <a:pt x="1" y="26486"/>
                  </a:lnTo>
                  <a:lnTo>
                    <a:pt x="3503" y="27287"/>
                  </a:lnTo>
                  <a:cubicBezTo>
                    <a:pt x="4812" y="27854"/>
                    <a:pt x="6191" y="28129"/>
                    <a:pt x="7557" y="28129"/>
                  </a:cubicBezTo>
                  <a:cubicBezTo>
                    <a:pt x="10370" y="28129"/>
                    <a:pt x="13125" y="26963"/>
                    <a:pt x="15078" y="24785"/>
                  </a:cubicBezTo>
                  <a:lnTo>
                    <a:pt x="32424" y="5305"/>
                  </a:lnTo>
                  <a:lnTo>
                    <a:pt x="24652"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flipH="1">
              <a:off x="6369447" y="3577784"/>
              <a:ext cx="23" cy="23"/>
            </a:xfrm>
            <a:custGeom>
              <a:avLst/>
              <a:gdLst/>
              <a:ahLst/>
              <a:cxnLst/>
              <a:rect l="l" t="t" r="r" b="b"/>
              <a:pathLst>
                <a:path w="1" h="1" extrusionOk="0">
                  <a:moveTo>
                    <a:pt x="0" y="1"/>
                  </a:moveTo>
                  <a:close/>
                </a:path>
              </a:pathLst>
            </a:custGeom>
            <a:solidFill>
              <a:srgbClr val="38D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flipH="1">
              <a:off x="6362690" y="3571681"/>
              <a:ext cx="422995" cy="335202"/>
            </a:xfrm>
            <a:custGeom>
              <a:avLst/>
              <a:gdLst/>
              <a:ahLst/>
              <a:cxnLst/>
              <a:rect l="l" t="t" r="r" b="b"/>
              <a:pathLst>
                <a:path w="18781" h="14883" extrusionOk="0">
                  <a:moveTo>
                    <a:pt x="18516" y="0"/>
                  </a:moveTo>
                  <a:cubicBezTo>
                    <a:pt x="18454" y="0"/>
                    <a:pt x="18393" y="25"/>
                    <a:pt x="18347" y="72"/>
                  </a:cubicBezTo>
                  <a:lnTo>
                    <a:pt x="101" y="14382"/>
                  </a:lnTo>
                  <a:cubicBezTo>
                    <a:pt x="1" y="14449"/>
                    <a:pt x="1" y="14615"/>
                    <a:pt x="67" y="14749"/>
                  </a:cubicBezTo>
                  <a:cubicBezTo>
                    <a:pt x="101" y="14816"/>
                    <a:pt x="201" y="14882"/>
                    <a:pt x="267" y="14882"/>
                  </a:cubicBezTo>
                  <a:cubicBezTo>
                    <a:pt x="367" y="14882"/>
                    <a:pt x="401" y="14882"/>
                    <a:pt x="434" y="14782"/>
                  </a:cubicBezTo>
                  <a:lnTo>
                    <a:pt x="18647" y="472"/>
                  </a:lnTo>
                  <a:cubicBezTo>
                    <a:pt x="18781" y="405"/>
                    <a:pt x="18781" y="238"/>
                    <a:pt x="18714" y="105"/>
                  </a:cubicBezTo>
                  <a:cubicBezTo>
                    <a:pt x="18660" y="34"/>
                    <a:pt x="18587" y="0"/>
                    <a:pt x="18516" y="0"/>
                  </a:cubicBezTo>
                  <a:close/>
                </a:path>
              </a:pathLst>
            </a:custGeom>
            <a:solidFill>
              <a:srgbClr val="E59E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flipH="1">
              <a:off x="5977285" y="3116434"/>
              <a:ext cx="946643" cy="1096395"/>
            </a:xfrm>
            <a:custGeom>
              <a:avLst/>
              <a:gdLst/>
              <a:ahLst/>
              <a:cxnLst/>
              <a:rect l="l" t="t" r="r" b="b"/>
              <a:pathLst>
                <a:path w="42031" h="48680" extrusionOk="0">
                  <a:moveTo>
                    <a:pt x="32571" y="0"/>
                  </a:moveTo>
                  <a:cubicBezTo>
                    <a:pt x="32238" y="0"/>
                    <a:pt x="31902" y="128"/>
                    <a:pt x="31657" y="404"/>
                  </a:cubicBezTo>
                  <a:lnTo>
                    <a:pt x="31423" y="637"/>
                  </a:lnTo>
                  <a:lnTo>
                    <a:pt x="36727" y="6508"/>
                  </a:lnTo>
                  <a:lnTo>
                    <a:pt x="38095" y="13747"/>
                  </a:lnTo>
                  <a:cubicBezTo>
                    <a:pt x="38095" y="13747"/>
                    <a:pt x="31256" y="17316"/>
                    <a:pt x="27554" y="24588"/>
                  </a:cubicBezTo>
                  <a:lnTo>
                    <a:pt x="16379" y="37364"/>
                  </a:lnTo>
                  <a:cubicBezTo>
                    <a:pt x="14486" y="39513"/>
                    <a:pt x="11787" y="40701"/>
                    <a:pt x="9022" y="40701"/>
                  </a:cubicBezTo>
                  <a:cubicBezTo>
                    <a:pt x="8183" y="40701"/>
                    <a:pt x="7337" y="40591"/>
                    <a:pt x="6505" y="40366"/>
                  </a:cubicBezTo>
                  <a:lnTo>
                    <a:pt x="401" y="38765"/>
                  </a:lnTo>
                  <a:lnTo>
                    <a:pt x="1" y="47037"/>
                  </a:lnTo>
                  <a:lnTo>
                    <a:pt x="3503" y="47838"/>
                  </a:lnTo>
                  <a:cubicBezTo>
                    <a:pt x="4808" y="48404"/>
                    <a:pt x="6181" y="48679"/>
                    <a:pt x="7541" y="48679"/>
                  </a:cubicBezTo>
                  <a:cubicBezTo>
                    <a:pt x="9868" y="48679"/>
                    <a:pt x="12158" y="47873"/>
                    <a:pt x="14011" y="46337"/>
                  </a:cubicBezTo>
                  <a:cubicBezTo>
                    <a:pt x="14378" y="46003"/>
                    <a:pt x="14711" y="45669"/>
                    <a:pt x="15045" y="45303"/>
                  </a:cubicBezTo>
                  <a:lnTo>
                    <a:pt x="32424" y="25789"/>
                  </a:lnTo>
                  <a:lnTo>
                    <a:pt x="42031" y="16515"/>
                  </a:lnTo>
                  <a:lnTo>
                    <a:pt x="41063" y="7442"/>
                  </a:lnTo>
                  <a:lnTo>
                    <a:pt x="36427" y="1104"/>
                  </a:lnTo>
                  <a:cubicBezTo>
                    <a:pt x="35992" y="539"/>
                    <a:pt x="35331" y="229"/>
                    <a:pt x="34656" y="229"/>
                  </a:cubicBezTo>
                  <a:cubicBezTo>
                    <a:pt x="34294" y="229"/>
                    <a:pt x="33929" y="318"/>
                    <a:pt x="33591" y="504"/>
                  </a:cubicBezTo>
                  <a:cubicBezTo>
                    <a:pt x="33357" y="179"/>
                    <a:pt x="32966" y="0"/>
                    <a:pt x="32571"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flipH="1">
              <a:off x="5231108" y="2703059"/>
              <a:ext cx="831711" cy="98446"/>
            </a:xfrm>
            <a:custGeom>
              <a:avLst/>
              <a:gdLst/>
              <a:ahLst/>
              <a:cxnLst/>
              <a:rect l="l" t="t" r="r" b="b"/>
              <a:pathLst>
                <a:path w="36928" h="4371" extrusionOk="0">
                  <a:moveTo>
                    <a:pt x="5004" y="1"/>
                  </a:moveTo>
                  <a:cubicBezTo>
                    <a:pt x="2402" y="1"/>
                    <a:pt x="301" y="1936"/>
                    <a:pt x="1" y="4371"/>
                  </a:cubicBezTo>
                  <a:lnTo>
                    <a:pt x="36927" y="4371"/>
                  </a:lnTo>
                  <a:cubicBezTo>
                    <a:pt x="36594" y="1936"/>
                    <a:pt x="34525" y="1"/>
                    <a:pt x="319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flipH="1">
              <a:off x="5556565" y="3960937"/>
              <a:ext cx="1509" cy="2297"/>
            </a:xfrm>
            <a:custGeom>
              <a:avLst/>
              <a:gdLst/>
              <a:ahLst/>
              <a:cxnLst/>
              <a:rect l="l" t="t" r="r" b="b"/>
              <a:pathLst>
                <a:path w="67" h="102" fill="none" extrusionOk="0">
                  <a:moveTo>
                    <a:pt x="67" y="101"/>
                  </a:moveTo>
                  <a:cubicBezTo>
                    <a:pt x="67" y="34"/>
                    <a:pt x="67" y="34"/>
                    <a:pt x="0" y="1"/>
                  </a:cubicBezTo>
                  <a:cubicBezTo>
                    <a:pt x="33" y="34"/>
                    <a:pt x="67" y="101"/>
                    <a:pt x="67" y="101"/>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flipH="1">
              <a:off x="5559561" y="3951928"/>
              <a:ext cx="766" cy="1532"/>
            </a:xfrm>
            <a:custGeom>
              <a:avLst/>
              <a:gdLst/>
              <a:ahLst/>
              <a:cxnLst/>
              <a:rect l="l" t="t" r="r" b="b"/>
              <a:pathLst>
                <a:path w="34" h="68" fill="none" extrusionOk="0">
                  <a:moveTo>
                    <a:pt x="33" y="67"/>
                  </a:moveTo>
                  <a:cubicBezTo>
                    <a:pt x="33" y="34"/>
                    <a:pt x="33" y="1"/>
                    <a:pt x="0" y="1"/>
                  </a:cubicBezTo>
                  <a:cubicBezTo>
                    <a:pt x="0" y="34"/>
                    <a:pt x="0" y="34"/>
                    <a:pt x="33" y="67"/>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flipH="1">
              <a:off x="5563322" y="3941410"/>
              <a:ext cx="766" cy="3041"/>
            </a:xfrm>
            <a:custGeom>
              <a:avLst/>
              <a:gdLst/>
              <a:ahLst/>
              <a:cxnLst/>
              <a:rect l="l" t="t" r="r" b="b"/>
              <a:pathLst>
                <a:path w="34" h="135" fill="none" extrusionOk="0">
                  <a:moveTo>
                    <a:pt x="34" y="134"/>
                  </a:moveTo>
                  <a:cubicBezTo>
                    <a:pt x="34" y="67"/>
                    <a:pt x="0" y="34"/>
                    <a:pt x="0" y="1"/>
                  </a:cubicBezTo>
                  <a:cubicBezTo>
                    <a:pt x="0" y="34"/>
                    <a:pt x="34" y="67"/>
                    <a:pt x="34" y="134"/>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flipH="1">
              <a:off x="5551295" y="3993257"/>
              <a:ext cx="23" cy="23"/>
            </a:xfrm>
            <a:custGeom>
              <a:avLst/>
              <a:gdLst/>
              <a:ahLst/>
              <a:cxnLst/>
              <a:rect l="l" t="t" r="r" b="b"/>
              <a:pathLst>
                <a:path w="1" h="1" fill="none" extrusionOk="0">
                  <a:moveTo>
                    <a:pt x="0" y="0"/>
                  </a:moveTo>
                  <a:lnTo>
                    <a:pt x="0" y="0"/>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flipH="1">
              <a:off x="5555056" y="3971455"/>
              <a:ext cx="23" cy="788"/>
            </a:xfrm>
            <a:custGeom>
              <a:avLst/>
              <a:gdLst/>
              <a:ahLst/>
              <a:cxnLst/>
              <a:rect l="l" t="t" r="r" b="b"/>
              <a:pathLst>
                <a:path w="1" h="35" fill="none" extrusionOk="0">
                  <a:moveTo>
                    <a:pt x="1" y="34"/>
                  </a:moveTo>
                  <a:lnTo>
                    <a:pt x="1" y="1"/>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flipH="1">
              <a:off x="5552804" y="3981973"/>
              <a:ext cx="23" cy="788"/>
            </a:xfrm>
            <a:custGeom>
              <a:avLst/>
              <a:gdLst/>
              <a:ahLst/>
              <a:cxnLst/>
              <a:rect l="l" t="t" r="r" b="b"/>
              <a:pathLst>
                <a:path w="1" h="35" fill="none" extrusionOk="0">
                  <a:moveTo>
                    <a:pt x="1" y="34"/>
                  </a:moveTo>
                  <a:cubicBezTo>
                    <a:pt x="1" y="34"/>
                    <a:pt x="1" y="1"/>
                    <a:pt x="1" y="34"/>
                  </a:cubicBezTo>
                  <a:cubicBezTo>
                    <a:pt x="1" y="1"/>
                    <a:pt x="1" y="34"/>
                    <a:pt x="1" y="34"/>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6" name="Google Shape;2466;p55"/>
            <p:cNvGrpSpPr/>
            <p:nvPr/>
          </p:nvGrpSpPr>
          <p:grpSpPr>
            <a:xfrm flipH="1">
              <a:off x="4978669" y="3830860"/>
              <a:ext cx="749797" cy="717499"/>
              <a:chOff x="8274000" y="3178722"/>
              <a:chExt cx="749797" cy="717499"/>
            </a:xfrm>
          </p:grpSpPr>
          <p:sp>
            <p:nvSpPr>
              <p:cNvPr id="2467" name="Google Shape;2467;p55"/>
              <p:cNvSpPr/>
              <p:nvPr/>
            </p:nvSpPr>
            <p:spPr>
              <a:xfrm flipH="1">
                <a:off x="8313054" y="321403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flipH="1">
                <a:off x="8274000" y="317872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8325032" y="3221560"/>
                <a:ext cx="596531" cy="595788"/>
              </a:xfrm>
              <a:custGeom>
                <a:avLst/>
                <a:gdLst/>
                <a:ahLst/>
                <a:cxnLst/>
                <a:rect l="l" t="t" r="r" b="b"/>
                <a:pathLst>
                  <a:path w="26486" h="26453" extrusionOk="0">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8527126" y="3430411"/>
                <a:ext cx="394437" cy="387680"/>
              </a:xfrm>
              <a:custGeom>
                <a:avLst/>
                <a:gdLst/>
                <a:ahLst/>
                <a:cxnLst/>
                <a:rect l="l" t="t" r="r" b="b"/>
                <a:pathLst>
                  <a:path w="17513" h="17213" extrusionOk="0">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8448230" y="3344758"/>
                <a:ext cx="349369" cy="349369"/>
              </a:xfrm>
              <a:custGeom>
                <a:avLst/>
                <a:gdLst/>
                <a:ahLst/>
                <a:cxnLst/>
                <a:rect l="l" t="t" r="r" b="b"/>
                <a:pathLst>
                  <a:path w="15512" h="15512" extrusionOk="0">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2" name="Google Shape;2472;p55"/>
            <p:cNvSpPr/>
            <p:nvPr/>
          </p:nvSpPr>
          <p:spPr>
            <a:xfrm flipH="1">
              <a:off x="8524130" y="4024811"/>
              <a:ext cx="67658" cy="67635"/>
            </a:xfrm>
            <a:custGeom>
              <a:avLst/>
              <a:gdLst/>
              <a:ahLst/>
              <a:cxnLst/>
              <a:rect l="l" t="t" r="r" b="b"/>
              <a:pathLst>
                <a:path w="3004" h="3003" extrusionOk="0">
                  <a:moveTo>
                    <a:pt x="1502" y="0"/>
                  </a:moveTo>
                  <a:cubicBezTo>
                    <a:pt x="668" y="0"/>
                    <a:pt x="1" y="667"/>
                    <a:pt x="1" y="1501"/>
                  </a:cubicBezTo>
                  <a:cubicBezTo>
                    <a:pt x="1" y="2335"/>
                    <a:pt x="668" y="3002"/>
                    <a:pt x="1502" y="3002"/>
                  </a:cubicBezTo>
                  <a:cubicBezTo>
                    <a:pt x="2336" y="3002"/>
                    <a:pt x="3003" y="2335"/>
                    <a:pt x="3003" y="1501"/>
                  </a:cubicBezTo>
                  <a:cubicBezTo>
                    <a:pt x="2970" y="667"/>
                    <a:pt x="2303" y="0"/>
                    <a:pt x="1502"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8550436" y="3752018"/>
              <a:ext cx="137500" cy="150946"/>
            </a:xfrm>
            <a:custGeom>
              <a:avLst/>
              <a:gdLst/>
              <a:ahLst/>
              <a:cxnLst/>
              <a:rect l="l" t="t" r="r" b="b"/>
              <a:pathLst>
                <a:path w="6105" h="6702" extrusionOk="0">
                  <a:moveTo>
                    <a:pt x="751" y="1"/>
                  </a:moveTo>
                  <a:cubicBezTo>
                    <a:pt x="369" y="1"/>
                    <a:pt x="0" y="330"/>
                    <a:pt x="0" y="738"/>
                  </a:cubicBezTo>
                  <a:lnTo>
                    <a:pt x="0" y="5975"/>
                  </a:lnTo>
                  <a:cubicBezTo>
                    <a:pt x="0" y="6406"/>
                    <a:pt x="347" y="6702"/>
                    <a:pt x="733" y="6702"/>
                  </a:cubicBezTo>
                  <a:cubicBezTo>
                    <a:pt x="855" y="6702"/>
                    <a:pt x="981" y="6672"/>
                    <a:pt x="1101" y="6608"/>
                  </a:cubicBezTo>
                  <a:lnTo>
                    <a:pt x="5638" y="3973"/>
                  </a:lnTo>
                  <a:cubicBezTo>
                    <a:pt x="6105" y="3706"/>
                    <a:pt x="6105" y="3039"/>
                    <a:pt x="5638" y="2739"/>
                  </a:cubicBezTo>
                  <a:lnTo>
                    <a:pt x="1101" y="104"/>
                  </a:lnTo>
                  <a:cubicBezTo>
                    <a:pt x="990" y="33"/>
                    <a:pt x="870" y="1"/>
                    <a:pt x="751" y="1"/>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flipH="1">
              <a:off x="8731271" y="4393068"/>
              <a:ext cx="100698" cy="87995"/>
            </a:xfrm>
            <a:custGeom>
              <a:avLst/>
              <a:gdLst/>
              <a:ahLst/>
              <a:cxnLst/>
              <a:rect l="l" t="t" r="r" b="b"/>
              <a:pathLst>
                <a:path w="4471" h="3907" extrusionOk="0">
                  <a:moveTo>
                    <a:pt x="2233" y="1"/>
                  </a:moveTo>
                  <a:cubicBezTo>
                    <a:pt x="1487" y="1"/>
                    <a:pt x="787" y="424"/>
                    <a:pt x="468" y="1136"/>
                  </a:cubicBezTo>
                  <a:cubicBezTo>
                    <a:pt x="1" y="2137"/>
                    <a:pt x="468" y="3271"/>
                    <a:pt x="1402" y="3738"/>
                  </a:cubicBezTo>
                  <a:cubicBezTo>
                    <a:pt x="1665" y="3852"/>
                    <a:pt x="1938" y="3906"/>
                    <a:pt x="2205" y="3906"/>
                  </a:cubicBezTo>
                  <a:cubicBezTo>
                    <a:pt x="2953" y="3906"/>
                    <a:pt x="3660" y="3483"/>
                    <a:pt x="4004" y="2771"/>
                  </a:cubicBezTo>
                  <a:cubicBezTo>
                    <a:pt x="4471" y="1770"/>
                    <a:pt x="4037" y="636"/>
                    <a:pt x="3036" y="169"/>
                  </a:cubicBezTo>
                  <a:cubicBezTo>
                    <a:pt x="2773" y="55"/>
                    <a:pt x="2500" y="1"/>
                    <a:pt x="2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flipH="1">
              <a:off x="8517150" y="4873653"/>
              <a:ext cx="24820" cy="33649"/>
            </a:xfrm>
            <a:custGeom>
              <a:avLst/>
              <a:gdLst/>
              <a:ahLst/>
              <a:cxnLst/>
              <a:rect l="l" t="t" r="r" b="b"/>
              <a:pathLst>
                <a:path w="1102" h="1494" extrusionOk="0">
                  <a:moveTo>
                    <a:pt x="233" y="0"/>
                  </a:moveTo>
                  <a:cubicBezTo>
                    <a:pt x="201" y="0"/>
                    <a:pt x="167" y="4"/>
                    <a:pt x="134" y="13"/>
                  </a:cubicBezTo>
                  <a:cubicBezTo>
                    <a:pt x="67" y="113"/>
                    <a:pt x="1" y="146"/>
                    <a:pt x="1" y="179"/>
                  </a:cubicBezTo>
                  <a:cubicBezTo>
                    <a:pt x="1" y="246"/>
                    <a:pt x="1" y="280"/>
                    <a:pt x="67" y="313"/>
                  </a:cubicBezTo>
                  <a:lnTo>
                    <a:pt x="668" y="1414"/>
                  </a:lnTo>
                  <a:cubicBezTo>
                    <a:pt x="692" y="1463"/>
                    <a:pt x="770" y="1494"/>
                    <a:pt x="863" y="1494"/>
                  </a:cubicBezTo>
                  <a:cubicBezTo>
                    <a:pt x="896" y="1494"/>
                    <a:pt x="932" y="1489"/>
                    <a:pt x="968" y="1480"/>
                  </a:cubicBezTo>
                  <a:cubicBezTo>
                    <a:pt x="1068" y="1447"/>
                    <a:pt x="1101" y="1314"/>
                    <a:pt x="1068" y="1180"/>
                  </a:cubicBezTo>
                  <a:lnTo>
                    <a:pt x="434" y="113"/>
                  </a:lnTo>
                  <a:cubicBezTo>
                    <a:pt x="409" y="38"/>
                    <a:pt x="328"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flipH="1">
              <a:off x="8559222" y="4571627"/>
              <a:ext cx="151036" cy="261621"/>
            </a:xfrm>
            <a:custGeom>
              <a:avLst/>
              <a:gdLst/>
              <a:ahLst/>
              <a:cxnLst/>
              <a:rect l="l" t="t" r="r" b="b"/>
              <a:pathLst>
                <a:path w="6706" h="11616" extrusionOk="0">
                  <a:moveTo>
                    <a:pt x="225" y="0"/>
                  </a:moveTo>
                  <a:cubicBezTo>
                    <a:pt x="192" y="0"/>
                    <a:pt x="161" y="4"/>
                    <a:pt x="134" y="13"/>
                  </a:cubicBezTo>
                  <a:cubicBezTo>
                    <a:pt x="67" y="46"/>
                    <a:pt x="67" y="80"/>
                    <a:pt x="1" y="180"/>
                  </a:cubicBezTo>
                  <a:cubicBezTo>
                    <a:pt x="1" y="213"/>
                    <a:pt x="1" y="247"/>
                    <a:pt x="67" y="313"/>
                  </a:cubicBezTo>
                  <a:lnTo>
                    <a:pt x="1302" y="2548"/>
                  </a:lnTo>
                  <a:cubicBezTo>
                    <a:pt x="1352" y="2623"/>
                    <a:pt x="1439" y="2661"/>
                    <a:pt x="1522" y="2661"/>
                  </a:cubicBezTo>
                  <a:cubicBezTo>
                    <a:pt x="1550" y="2661"/>
                    <a:pt x="1577" y="2657"/>
                    <a:pt x="1602" y="2648"/>
                  </a:cubicBezTo>
                  <a:cubicBezTo>
                    <a:pt x="1702" y="2582"/>
                    <a:pt x="1735" y="2415"/>
                    <a:pt x="1702" y="2348"/>
                  </a:cubicBezTo>
                  <a:lnTo>
                    <a:pt x="434" y="80"/>
                  </a:lnTo>
                  <a:cubicBezTo>
                    <a:pt x="410" y="31"/>
                    <a:pt x="314" y="0"/>
                    <a:pt x="225" y="0"/>
                  </a:cubicBezTo>
                  <a:close/>
                  <a:moveTo>
                    <a:pt x="2703" y="4489"/>
                  </a:moveTo>
                  <a:cubicBezTo>
                    <a:pt x="2667" y="4489"/>
                    <a:pt x="2632" y="4497"/>
                    <a:pt x="2602" y="4516"/>
                  </a:cubicBezTo>
                  <a:cubicBezTo>
                    <a:pt x="2569" y="4516"/>
                    <a:pt x="2536" y="4583"/>
                    <a:pt x="2469" y="4683"/>
                  </a:cubicBezTo>
                  <a:cubicBezTo>
                    <a:pt x="2469" y="4716"/>
                    <a:pt x="2469" y="4750"/>
                    <a:pt x="2536" y="4817"/>
                  </a:cubicBezTo>
                  <a:lnTo>
                    <a:pt x="3770" y="7051"/>
                  </a:lnTo>
                  <a:cubicBezTo>
                    <a:pt x="3794" y="7099"/>
                    <a:pt x="3884" y="7146"/>
                    <a:pt x="3970" y="7146"/>
                  </a:cubicBezTo>
                  <a:cubicBezTo>
                    <a:pt x="4006" y="7146"/>
                    <a:pt x="4041" y="7138"/>
                    <a:pt x="4070" y="7118"/>
                  </a:cubicBezTo>
                  <a:cubicBezTo>
                    <a:pt x="4137" y="7085"/>
                    <a:pt x="4204" y="6918"/>
                    <a:pt x="4137" y="6851"/>
                  </a:cubicBezTo>
                  <a:lnTo>
                    <a:pt x="2903" y="4583"/>
                  </a:lnTo>
                  <a:cubicBezTo>
                    <a:pt x="2879" y="4536"/>
                    <a:pt x="2789" y="4489"/>
                    <a:pt x="2703" y="4489"/>
                  </a:cubicBezTo>
                  <a:close/>
                  <a:moveTo>
                    <a:pt x="5204" y="8959"/>
                  </a:moveTo>
                  <a:cubicBezTo>
                    <a:pt x="5169" y="8959"/>
                    <a:pt x="5134" y="8967"/>
                    <a:pt x="5104" y="8986"/>
                  </a:cubicBezTo>
                  <a:cubicBezTo>
                    <a:pt x="5071" y="9020"/>
                    <a:pt x="5038" y="9053"/>
                    <a:pt x="4971" y="9153"/>
                  </a:cubicBezTo>
                  <a:cubicBezTo>
                    <a:pt x="4971" y="9186"/>
                    <a:pt x="4971" y="9220"/>
                    <a:pt x="5038" y="9253"/>
                  </a:cubicBezTo>
                  <a:lnTo>
                    <a:pt x="6272" y="11521"/>
                  </a:lnTo>
                  <a:cubicBezTo>
                    <a:pt x="6295" y="11569"/>
                    <a:pt x="6386" y="11616"/>
                    <a:pt x="6472" y="11616"/>
                  </a:cubicBezTo>
                  <a:cubicBezTo>
                    <a:pt x="6508" y="11616"/>
                    <a:pt x="6543" y="11608"/>
                    <a:pt x="6572" y="11588"/>
                  </a:cubicBezTo>
                  <a:cubicBezTo>
                    <a:pt x="6639" y="11555"/>
                    <a:pt x="6705" y="11388"/>
                    <a:pt x="6639" y="11321"/>
                  </a:cubicBezTo>
                  <a:lnTo>
                    <a:pt x="5404" y="9053"/>
                  </a:lnTo>
                  <a:cubicBezTo>
                    <a:pt x="5381" y="9006"/>
                    <a:pt x="5291" y="8959"/>
                    <a:pt x="5204" y="89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flipH="1">
              <a:off x="8726767" y="4495411"/>
              <a:ext cx="24054" cy="33581"/>
            </a:xfrm>
            <a:custGeom>
              <a:avLst/>
              <a:gdLst/>
              <a:ahLst/>
              <a:cxnLst/>
              <a:rect l="l" t="t" r="r" b="b"/>
              <a:pathLst>
                <a:path w="1068" h="1491" extrusionOk="0">
                  <a:moveTo>
                    <a:pt x="215" y="0"/>
                  </a:moveTo>
                  <a:cubicBezTo>
                    <a:pt x="179" y="0"/>
                    <a:pt x="139" y="8"/>
                    <a:pt x="100" y="28"/>
                  </a:cubicBezTo>
                  <a:cubicBezTo>
                    <a:pt x="34" y="61"/>
                    <a:pt x="0" y="128"/>
                    <a:pt x="0" y="195"/>
                  </a:cubicBezTo>
                  <a:cubicBezTo>
                    <a:pt x="0" y="228"/>
                    <a:pt x="0" y="262"/>
                    <a:pt x="34" y="295"/>
                  </a:cubicBezTo>
                  <a:lnTo>
                    <a:pt x="667" y="1396"/>
                  </a:lnTo>
                  <a:cubicBezTo>
                    <a:pt x="691" y="1443"/>
                    <a:pt x="765" y="1490"/>
                    <a:pt x="841" y="1490"/>
                  </a:cubicBezTo>
                  <a:cubicBezTo>
                    <a:pt x="873" y="1490"/>
                    <a:pt x="905" y="1482"/>
                    <a:pt x="934" y="1462"/>
                  </a:cubicBezTo>
                  <a:cubicBezTo>
                    <a:pt x="1034" y="1429"/>
                    <a:pt x="1068" y="1296"/>
                    <a:pt x="1034" y="1196"/>
                  </a:cubicBezTo>
                  <a:lnTo>
                    <a:pt x="401" y="95"/>
                  </a:lnTo>
                  <a:cubicBezTo>
                    <a:pt x="377" y="48"/>
                    <a:pt x="303"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flipH="1">
              <a:off x="8429244" y="4921356"/>
              <a:ext cx="108964" cy="95248"/>
            </a:xfrm>
            <a:custGeom>
              <a:avLst/>
              <a:gdLst/>
              <a:ahLst/>
              <a:cxnLst/>
              <a:rect l="l" t="t" r="r" b="b"/>
              <a:pathLst>
                <a:path w="4838" h="4229" extrusionOk="0">
                  <a:moveTo>
                    <a:pt x="2445" y="1"/>
                  </a:moveTo>
                  <a:cubicBezTo>
                    <a:pt x="1647" y="1"/>
                    <a:pt x="868" y="472"/>
                    <a:pt x="501" y="1230"/>
                  </a:cubicBezTo>
                  <a:cubicBezTo>
                    <a:pt x="0" y="2298"/>
                    <a:pt x="501" y="3532"/>
                    <a:pt x="1568" y="4032"/>
                  </a:cubicBezTo>
                  <a:cubicBezTo>
                    <a:pt x="1844" y="4166"/>
                    <a:pt x="2134" y="4228"/>
                    <a:pt x="2420" y="4228"/>
                  </a:cubicBezTo>
                  <a:cubicBezTo>
                    <a:pt x="3208" y="4228"/>
                    <a:pt x="3970" y="3757"/>
                    <a:pt x="4337" y="2998"/>
                  </a:cubicBezTo>
                  <a:cubicBezTo>
                    <a:pt x="4837" y="1964"/>
                    <a:pt x="4337" y="697"/>
                    <a:pt x="3303" y="196"/>
                  </a:cubicBezTo>
                  <a:cubicBezTo>
                    <a:pt x="3027" y="63"/>
                    <a:pt x="2735" y="1"/>
                    <a:pt x="2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flipH="1">
              <a:off x="5928135" y="2721842"/>
              <a:ext cx="62365" cy="62387"/>
            </a:xfrm>
            <a:custGeom>
              <a:avLst/>
              <a:gdLst/>
              <a:ahLst/>
              <a:cxnLst/>
              <a:rect l="l" t="t" r="r" b="b"/>
              <a:pathLst>
                <a:path w="2769" h="2770" extrusionOk="0">
                  <a:moveTo>
                    <a:pt x="1368" y="1"/>
                  </a:moveTo>
                  <a:cubicBezTo>
                    <a:pt x="634" y="1"/>
                    <a:pt x="0" y="635"/>
                    <a:pt x="0" y="1369"/>
                  </a:cubicBezTo>
                  <a:cubicBezTo>
                    <a:pt x="0" y="2136"/>
                    <a:pt x="634" y="2770"/>
                    <a:pt x="1368" y="2770"/>
                  </a:cubicBezTo>
                  <a:cubicBezTo>
                    <a:pt x="2135" y="2770"/>
                    <a:pt x="2769" y="2136"/>
                    <a:pt x="2769" y="1369"/>
                  </a:cubicBezTo>
                  <a:cubicBezTo>
                    <a:pt x="2769" y="635"/>
                    <a:pt x="2135" y="1"/>
                    <a:pt x="1368" y="1"/>
                  </a:cubicBezTo>
                  <a:close/>
                </a:path>
              </a:pathLst>
            </a:custGeom>
            <a:solidFill>
              <a:srgbClr val="C2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flipH="1">
              <a:off x="5813180" y="2721842"/>
              <a:ext cx="61622" cy="61644"/>
            </a:xfrm>
            <a:custGeom>
              <a:avLst/>
              <a:gdLst/>
              <a:ahLst/>
              <a:cxnLst/>
              <a:rect l="l" t="t" r="r" b="b"/>
              <a:pathLst>
                <a:path w="2736" h="2737" extrusionOk="0">
                  <a:moveTo>
                    <a:pt x="1368" y="1"/>
                  </a:moveTo>
                  <a:cubicBezTo>
                    <a:pt x="601" y="1"/>
                    <a:pt x="0" y="601"/>
                    <a:pt x="0" y="1369"/>
                  </a:cubicBezTo>
                  <a:cubicBezTo>
                    <a:pt x="0" y="2136"/>
                    <a:pt x="601" y="2736"/>
                    <a:pt x="1368" y="2736"/>
                  </a:cubicBezTo>
                  <a:cubicBezTo>
                    <a:pt x="2135" y="2736"/>
                    <a:pt x="2736" y="2136"/>
                    <a:pt x="2736" y="1369"/>
                  </a:cubicBezTo>
                  <a:cubicBezTo>
                    <a:pt x="2736" y="601"/>
                    <a:pt x="2135" y="1"/>
                    <a:pt x="1368" y="1"/>
                  </a:cubicBezTo>
                  <a:close/>
                </a:path>
              </a:pathLst>
            </a:custGeom>
            <a:solidFill>
              <a:srgbClr val="C2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flipH="1">
              <a:off x="5697482" y="2721842"/>
              <a:ext cx="61622" cy="61644"/>
            </a:xfrm>
            <a:custGeom>
              <a:avLst/>
              <a:gdLst/>
              <a:ahLst/>
              <a:cxnLst/>
              <a:rect l="l" t="t" r="r" b="b"/>
              <a:pathLst>
                <a:path w="2736" h="2737" extrusionOk="0">
                  <a:moveTo>
                    <a:pt x="1368" y="1"/>
                  </a:moveTo>
                  <a:cubicBezTo>
                    <a:pt x="601" y="1"/>
                    <a:pt x="0" y="601"/>
                    <a:pt x="0" y="1369"/>
                  </a:cubicBezTo>
                  <a:cubicBezTo>
                    <a:pt x="0" y="2136"/>
                    <a:pt x="601" y="2736"/>
                    <a:pt x="1368" y="2736"/>
                  </a:cubicBezTo>
                  <a:cubicBezTo>
                    <a:pt x="2135" y="2736"/>
                    <a:pt x="2736" y="2136"/>
                    <a:pt x="2736" y="1369"/>
                  </a:cubicBezTo>
                  <a:cubicBezTo>
                    <a:pt x="2736" y="601"/>
                    <a:pt x="2135" y="1"/>
                    <a:pt x="1368" y="1"/>
                  </a:cubicBezTo>
                  <a:close/>
                </a:path>
              </a:pathLst>
            </a:custGeom>
            <a:solidFill>
              <a:srgbClr val="C2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352"/>
                                        </p:tgtEl>
                                        <p:attrNameLst>
                                          <p:attrName>style.visibility</p:attrName>
                                        </p:attrNameLst>
                                      </p:cBhvr>
                                      <p:to>
                                        <p:strVal val="visible"/>
                                      </p:to>
                                    </p:set>
                                    <p:anim calcmode="lin" valueType="num">
                                      <p:cBhvr>
                                        <p:cTn id="7" dur="1000" fill="hold"/>
                                        <p:tgtEl>
                                          <p:spTgt spid="2352"/>
                                        </p:tgtEl>
                                        <p:attrNameLst>
                                          <p:attrName>ppt_w</p:attrName>
                                        </p:attrNameLst>
                                      </p:cBhvr>
                                      <p:tavLst>
                                        <p:tav tm="0">
                                          <p:val>
                                            <p:fltVal val="0"/>
                                          </p:val>
                                        </p:tav>
                                        <p:tav tm="100000">
                                          <p:val>
                                            <p:strVal val="#ppt_w"/>
                                          </p:val>
                                        </p:tav>
                                      </p:tavLst>
                                    </p:anim>
                                    <p:anim calcmode="lin" valueType="num">
                                      <p:cBhvr>
                                        <p:cTn id="8" dur="1000" fill="hold"/>
                                        <p:tgtEl>
                                          <p:spTgt spid="2352"/>
                                        </p:tgtEl>
                                        <p:attrNameLst>
                                          <p:attrName>ppt_h</p:attrName>
                                        </p:attrNameLst>
                                      </p:cBhvr>
                                      <p:tavLst>
                                        <p:tav tm="0">
                                          <p:val>
                                            <p:fltVal val="0"/>
                                          </p:val>
                                        </p:tav>
                                        <p:tav tm="100000">
                                          <p:val>
                                            <p:strVal val="#ppt_h"/>
                                          </p:val>
                                        </p:tav>
                                      </p:tavLst>
                                    </p:anim>
                                    <p:anim calcmode="lin" valueType="num">
                                      <p:cBhvr>
                                        <p:cTn id="9" dur="1000" fill="hold"/>
                                        <p:tgtEl>
                                          <p:spTgt spid="2352"/>
                                        </p:tgtEl>
                                        <p:attrNameLst>
                                          <p:attrName>style.rotation</p:attrName>
                                        </p:attrNameLst>
                                      </p:cBhvr>
                                      <p:tavLst>
                                        <p:tav tm="0">
                                          <p:val>
                                            <p:fltVal val="90"/>
                                          </p:val>
                                        </p:tav>
                                        <p:tav tm="100000">
                                          <p:val>
                                            <p:fltVal val="0"/>
                                          </p:val>
                                        </p:tav>
                                      </p:tavLst>
                                    </p:anim>
                                    <p:animEffect transition="in" filter="fade">
                                      <p:cBhvr>
                                        <p:cTn id="10" dur="1000"/>
                                        <p:tgtEl>
                                          <p:spTgt spid="23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83"/>
        <p:cNvGrpSpPr/>
        <p:nvPr/>
      </p:nvGrpSpPr>
      <p:grpSpPr>
        <a:xfrm>
          <a:off x="0" y="0"/>
          <a:ext cx="0" cy="0"/>
          <a:chOff x="0" y="0"/>
          <a:chExt cx="0" cy="0"/>
        </a:xfrm>
      </p:grpSpPr>
      <p:sp>
        <p:nvSpPr>
          <p:cNvPr id="2284" name="Google Shape;2284;p52"/>
          <p:cNvSpPr txBox="1">
            <a:spLocks noGrp="1"/>
          </p:cNvSpPr>
          <p:nvPr>
            <p:ph type="title"/>
          </p:nvPr>
        </p:nvSpPr>
        <p:spPr>
          <a:xfrm>
            <a:off x="5261433" y="1170853"/>
            <a:ext cx="3658216"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solidFill>
                  <a:schemeClr val="tx1"/>
                </a:solidFill>
                <a:latin typeface="Mongolian Baiti" panose="03000500000000000000" pitchFamily="66" charset="0"/>
                <a:cs typeface="Mongolian Baiti" panose="03000500000000000000" pitchFamily="66" charset="0"/>
              </a:rPr>
              <a:t>PDF of Paper:</a:t>
            </a:r>
            <a:endParaRPr sz="4400" dirty="0">
              <a:solidFill>
                <a:schemeClr val="tx1"/>
              </a:solidFill>
              <a:latin typeface="Mongolian Baiti" panose="03000500000000000000" pitchFamily="66" charset="0"/>
              <a:cs typeface="Mongolian Baiti" panose="03000500000000000000" pitchFamily="66" charset="0"/>
            </a:endParaRPr>
          </a:p>
        </p:txBody>
      </p:sp>
      <p:sp>
        <p:nvSpPr>
          <p:cNvPr id="2285" name="Google Shape;2285;p52"/>
          <p:cNvSpPr txBox="1">
            <a:spLocks noGrp="1"/>
          </p:cNvSpPr>
          <p:nvPr>
            <p:ph type="subTitle" idx="1"/>
          </p:nvPr>
        </p:nvSpPr>
        <p:spPr>
          <a:xfrm>
            <a:off x="5434200" y="1880247"/>
            <a:ext cx="3153540" cy="114131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000" b="1" dirty="0">
                <a:solidFill>
                  <a:schemeClr val="accent1"/>
                </a:solidFill>
                <a:latin typeface="Archivo"/>
                <a:ea typeface="Archivo"/>
                <a:cs typeface="Archivo"/>
                <a:sym typeface="Archivo"/>
              </a:rPr>
              <a:t>https://doi.org/10.1007/s12652-021-03515-z</a:t>
            </a:r>
            <a:endParaRPr sz="2000" b="1" dirty="0">
              <a:solidFill>
                <a:schemeClr val="accent1"/>
              </a:solidFill>
              <a:latin typeface="Archivo"/>
              <a:ea typeface="Archivo"/>
              <a:cs typeface="Archivo"/>
              <a:sym typeface="Archivo"/>
            </a:endParaRPr>
          </a:p>
        </p:txBody>
      </p:sp>
      <p:sp>
        <p:nvSpPr>
          <p:cNvPr id="2286" name="Google Shape;2286;p52"/>
          <p:cNvSpPr/>
          <p:nvPr/>
        </p:nvSpPr>
        <p:spPr>
          <a:xfrm>
            <a:off x="713100" y="1181932"/>
            <a:ext cx="4127954" cy="2868696"/>
          </a:xfrm>
          <a:custGeom>
            <a:avLst/>
            <a:gdLst/>
            <a:ahLst/>
            <a:cxnLst/>
            <a:rect l="l" t="t" r="r" b="b"/>
            <a:pathLst>
              <a:path w="285721" h="198560" extrusionOk="0">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solidFill>
            <a:schemeClr val="accent2"/>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891900" y="3589500"/>
            <a:ext cx="3733942" cy="21801"/>
          </a:xfrm>
          <a:custGeom>
            <a:avLst/>
            <a:gdLst/>
            <a:ahLst/>
            <a:cxnLst/>
            <a:rect l="l" t="t" r="r" b="b"/>
            <a:pathLst>
              <a:path w="258897" h="1444" extrusionOk="0">
                <a:moveTo>
                  <a:pt x="0" y="0"/>
                </a:moveTo>
                <a:lnTo>
                  <a:pt x="0" y="1443"/>
                </a:lnTo>
                <a:lnTo>
                  <a:pt x="258897" y="1443"/>
                </a:lnTo>
                <a:lnTo>
                  <a:pt x="258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891900" y="3589500"/>
            <a:ext cx="1422902" cy="21801"/>
          </a:xfrm>
          <a:custGeom>
            <a:avLst/>
            <a:gdLst/>
            <a:ahLst/>
            <a:cxnLst/>
            <a:rect l="l" t="t" r="r" b="b"/>
            <a:pathLst>
              <a:path w="105733" h="1444" extrusionOk="0">
                <a:moveTo>
                  <a:pt x="0" y="0"/>
                </a:moveTo>
                <a:lnTo>
                  <a:pt x="0" y="1443"/>
                </a:lnTo>
                <a:lnTo>
                  <a:pt x="105732" y="1443"/>
                </a:lnTo>
                <a:lnTo>
                  <a:pt x="105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1540099" y="3710665"/>
            <a:ext cx="103457" cy="145543"/>
          </a:xfrm>
          <a:custGeom>
            <a:avLst/>
            <a:gdLst/>
            <a:ahLst/>
            <a:cxnLst/>
            <a:rect l="l" t="t" r="r" b="b"/>
            <a:pathLst>
              <a:path w="6856" h="9645" extrusionOk="0">
                <a:moveTo>
                  <a:pt x="0" y="0"/>
                </a:moveTo>
                <a:lnTo>
                  <a:pt x="0" y="9644"/>
                </a:lnTo>
                <a:lnTo>
                  <a:pt x="6855" y="482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1661498" y="3710665"/>
            <a:ext cx="24235" cy="145543"/>
          </a:xfrm>
          <a:custGeom>
            <a:avLst/>
            <a:gdLst/>
            <a:ahLst/>
            <a:cxnLst/>
            <a:rect l="l" t="t" r="r" b="b"/>
            <a:pathLst>
              <a:path w="1606" h="9645" extrusionOk="0">
                <a:moveTo>
                  <a:pt x="1" y="0"/>
                </a:moveTo>
                <a:lnTo>
                  <a:pt x="1" y="9644"/>
                </a:lnTo>
                <a:lnTo>
                  <a:pt x="1605" y="9644"/>
                </a:lnTo>
                <a:lnTo>
                  <a:pt x="1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1246523" y="3710665"/>
            <a:ext cx="103487" cy="145543"/>
          </a:xfrm>
          <a:custGeom>
            <a:avLst/>
            <a:gdLst/>
            <a:ahLst/>
            <a:cxnLst/>
            <a:rect l="l" t="t" r="r" b="b"/>
            <a:pathLst>
              <a:path w="6858" h="9645" extrusionOk="0">
                <a:moveTo>
                  <a:pt x="1" y="0"/>
                </a:moveTo>
                <a:lnTo>
                  <a:pt x="1" y="9644"/>
                </a:lnTo>
                <a:lnTo>
                  <a:pt x="6857" y="482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952977" y="3710665"/>
            <a:ext cx="103472" cy="145543"/>
          </a:xfrm>
          <a:custGeom>
            <a:avLst/>
            <a:gdLst/>
            <a:ahLst/>
            <a:cxnLst/>
            <a:rect l="l" t="t" r="r" b="b"/>
            <a:pathLst>
              <a:path w="6857" h="9645" extrusionOk="0">
                <a:moveTo>
                  <a:pt x="6857" y="0"/>
                </a:moveTo>
                <a:lnTo>
                  <a:pt x="0" y="4822"/>
                </a:lnTo>
                <a:lnTo>
                  <a:pt x="6857" y="9644"/>
                </a:lnTo>
                <a:lnTo>
                  <a:pt x="68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910800" y="3710665"/>
            <a:ext cx="24235" cy="145543"/>
          </a:xfrm>
          <a:custGeom>
            <a:avLst/>
            <a:gdLst/>
            <a:ahLst/>
            <a:cxnLst/>
            <a:rect l="l" t="t" r="r" b="b"/>
            <a:pathLst>
              <a:path w="1606" h="9645" extrusionOk="0">
                <a:moveTo>
                  <a:pt x="0" y="0"/>
                </a:moveTo>
                <a:lnTo>
                  <a:pt x="0" y="9644"/>
                </a:lnTo>
                <a:lnTo>
                  <a:pt x="1605" y="9644"/>
                </a:lnTo>
                <a:lnTo>
                  <a:pt x="1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3727222" y="3685404"/>
            <a:ext cx="189108" cy="184988"/>
          </a:xfrm>
          <a:custGeom>
            <a:avLst/>
            <a:gdLst/>
            <a:ahLst/>
            <a:cxnLst/>
            <a:rect l="l" t="t" r="r" b="b"/>
            <a:pathLst>
              <a:path w="12532" h="12259" extrusionOk="0">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4050254" y="3705731"/>
            <a:ext cx="215742" cy="141816"/>
          </a:xfrm>
          <a:custGeom>
            <a:avLst/>
            <a:gdLst/>
            <a:ahLst/>
            <a:cxnLst/>
            <a:rect l="l" t="t" r="r" b="b"/>
            <a:pathLst>
              <a:path w="14297" h="9398" extrusionOk="0">
                <a:moveTo>
                  <a:pt x="13244" y="1052"/>
                </a:moveTo>
                <a:lnTo>
                  <a:pt x="13244" y="8346"/>
                </a:lnTo>
                <a:lnTo>
                  <a:pt x="1053" y="8346"/>
                </a:lnTo>
                <a:lnTo>
                  <a:pt x="1053" y="1052"/>
                </a:lnTo>
                <a:close/>
                <a:moveTo>
                  <a:pt x="0" y="1"/>
                </a:moveTo>
                <a:lnTo>
                  <a:pt x="0" y="9398"/>
                </a:lnTo>
                <a:lnTo>
                  <a:pt x="14296" y="9398"/>
                </a:lnTo>
                <a:lnTo>
                  <a:pt x="1429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4497732" y="3690686"/>
            <a:ext cx="70666" cy="70591"/>
          </a:xfrm>
          <a:custGeom>
            <a:avLst/>
            <a:gdLst/>
            <a:ahLst/>
            <a:cxnLst/>
            <a:rect l="l" t="t" r="r" b="b"/>
            <a:pathLst>
              <a:path w="4683" h="4678" extrusionOk="0">
                <a:moveTo>
                  <a:pt x="1" y="1"/>
                </a:moveTo>
                <a:lnTo>
                  <a:pt x="1" y="1052"/>
                </a:lnTo>
                <a:lnTo>
                  <a:pt x="3630" y="1052"/>
                </a:lnTo>
                <a:lnTo>
                  <a:pt x="3630" y="4678"/>
                </a:lnTo>
                <a:lnTo>
                  <a:pt x="4682" y="4678"/>
                </a:lnTo>
                <a:lnTo>
                  <a:pt x="468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4396343" y="3690686"/>
            <a:ext cx="70636" cy="70591"/>
          </a:xfrm>
          <a:custGeom>
            <a:avLst/>
            <a:gdLst/>
            <a:ahLst/>
            <a:cxnLst/>
            <a:rect l="l" t="t" r="r" b="b"/>
            <a:pathLst>
              <a:path w="4681" h="4678" extrusionOk="0">
                <a:moveTo>
                  <a:pt x="1" y="1"/>
                </a:moveTo>
                <a:lnTo>
                  <a:pt x="1" y="4678"/>
                </a:lnTo>
                <a:lnTo>
                  <a:pt x="1053" y="4678"/>
                </a:lnTo>
                <a:lnTo>
                  <a:pt x="1053" y="1052"/>
                </a:lnTo>
                <a:lnTo>
                  <a:pt x="4681" y="1052"/>
                </a:lnTo>
                <a:lnTo>
                  <a:pt x="468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4497735" y="3785615"/>
            <a:ext cx="70666" cy="70591"/>
          </a:xfrm>
          <a:custGeom>
            <a:avLst/>
            <a:gdLst/>
            <a:ahLst/>
            <a:cxnLst/>
            <a:rect l="l" t="t" r="r" b="b"/>
            <a:pathLst>
              <a:path w="4683" h="4678" extrusionOk="0">
                <a:moveTo>
                  <a:pt x="3630" y="0"/>
                </a:moveTo>
                <a:lnTo>
                  <a:pt x="3630" y="3626"/>
                </a:lnTo>
                <a:lnTo>
                  <a:pt x="1" y="3626"/>
                </a:lnTo>
                <a:lnTo>
                  <a:pt x="1" y="4677"/>
                </a:lnTo>
                <a:lnTo>
                  <a:pt x="4682" y="4677"/>
                </a:lnTo>
                <a:lnTo>
                  <a:pt x="468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a:off x="4396345" y="3785615"/>
            <a:ext cx="70636" cy="70591"/>
          </a:xfrm>
          <a:custGeom>
            <a:avLst/>
            <a:gdLst/>
            <a:ahLst/>
            <a:cxnLst/>
            <a:rect l="l" t="t" r="r" b="b"/>
            <a:pathLst>
              <a:path w="4681" h="4678" extrusionOk="0">
                <a:moveTo>
                  <a:pt x="1" y="0"/>
                </a:moveTo>
                <a:lnTo>
                  <a:pt x="1" y="4677"/>
                </a:lnTo>
                <a:lnTo>
                  <a:pt x="4681" y="4677"/>
                </a:lnTo>
                <a:lnTo>
                  <a:pt x="4681" y="3626"/>
                </a:lnTo>
                <a:lnTo>
                  <a:pt x="1053" y="3626"/>
                </a:lnTo>
                <a:lnTo>
                  <a:pt x="105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a:off x="2275790" y="3562285"/>
            <a:ext cx="78015" cy="75043"/>
          </a:xfrm>
          <a:custGeom>
            <a:avLst/>
            <a:gdLst/>
            <a:ahLst/>
            <a:cxnLst/>
            <a:rect l="l" t="t" r="r" b="b"/>
            <a:pathLst>
              <a:path w="5170" h="4973" extrusionOk="0">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01" name="Google Shape;2301;p52"/>
          <p:cNvPicPr preferRelativeResize="0"/>
          <p:nvPr/>
        </p:nvPicPr>
        <p:blipFill rotWithShape="1">
          <a:blip r:embed="rId3">
            <a:alphaModFix/>
          </a:blip>
          <a:srcRect l="1314" r="1304"/>
          <a:stretch/>
        </p:blipFill>
        <p:spPr>
          <a:xfrm>
            <a:off x="904881" y="1282922"/>
            <a:ext cx="3734052" cy="2155127"/>
          </a:xfrm>
          <a:prstGeom prst="rect">
            <a:avLst/>
          </a:prstGeom>
          <a:noFill/>
          <a:ln w="9525" cap="flat" cmpd="sng">
            <a:solidFill>
              <a:schemeClr val="accent1"/>
            </a:solidFill>
            <a:prstDash val="solid"/>
            <a:round/>
            <a:headEnd type="none" w="sm" len="sm"/>
            <a:tailEnd type="none" w="sm" len="sm"/>
          </a:ln>
        </p:spPr>
      </p:pic>
      <p:grpSp>
        <p:nvGrpSpPr>
          <p:cNvPr id="2302" name="Google Shape;2302;p52"/>
          <p:cNvGrpSpPr/>
          <p:nvPr/>
        </p:nvGrpSpPr>
        <p:grpSpPr>
          <a:xfrm>
            <a:off x="2242259" y="1871359"/>
            <a:ext cx="1066471" cy="1066442"/>
            <a:chOff x="2884175" y="1668575"/>
            <a:chExt cx="1845425" cy="1845375"/>
          </a:xfrm>
        </p:grpSpPr>
        <p:sp>
          <p:nvSpPr>
            <p:cNvPr id="2303" name="Google Shape;2303;p52"/>
            <p:cNvSpPr/>
            <p:nvPr/>
          </p:nvSpPr>
          <p:spPr>
            <a:xfrm>
              <a:off x="2884175" y="1668575"/>
              <a:ext cx="1845425" cy="1845375"/>
            </a:xfrm>
            <a:custGeom>
              <a:avLst/>
              <a:gdLst/>
              <a:ahLst/>
              <a:cxnLst/>
              <a:rect l="l" t="t" r="r" b="b"/>
              <a:pathLst>
                <a:path w="73817" h="73815" extrusionOk="0">
                  <a:moveTo>
                    <a:pt x="36909" y="1"/>
                  </a:moveTo>
                  <a:cubicBezTo>
                    <a:pt x="27121" y="1"/>
                    <a:pt x="17732" y="3888"/>
                    <a:pt x="10811" y="10811"/>
                  </a:cubicBezTo>
                  <a:cubicBezTo>
                    <a:pt x="3890" y="17732"/>
                    <a:pt x="1" y="27119"/>
                    <a:pt x="1" y="36908"/>
                  </a:cubicBezTo>
                  <a:cubicBezTo>
                    <a:pt x="1" y="46696"/>
                    <a:pt x="3890" y="56083"/>
                    <a:pt x="10811" y="63005"/>
                  </a:cubicBezTo>
                  <a:cubicBezTo>
                    <a:pt x="17732" y="69926"/>
                    <a:pt x="27121" y="73814"/>
                    <a:pt x="36909" y="73814"/>
                  </a:cubicBezTo>
                  <a:cubicBezTo>
                    <a:pt x="46697" y="73814"/>
                    <a:pt x="56085" y="69926"/>
                    <a:pt x="63006" y="63005"/>
                  </a:cubicBezTo>
                  <a:cubicBezTo>
                    <a:pt x="69927" y="56083"/>
                    <a:pt x="73817" y="46696"/>
                    <a:pt x="73817" y="36908"/>
                  </a:cubicBezTo>
                  <a:cubicBezTo>
                    <a:pt x="73817" y="27119"/>
                    <a:pt x="69927" y="17732"/>
                    <a:pt x="63006" y="10811"/>
                  </a:cubicBezTo>
                  <a:cubicBezTo>
                    <a:pt x="56085" y="3888"/>
                    <a:pt x="46697" y="1"/>
                    <a:pt x="36909"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3562325" y="2101650"/>
              <a:ext cx="738925" cy="979225"/>
            </a:xfrm>
            <a:custGeom>
              <a:avLst/>
              <a:gdLst/>
              <a:ahLst/>
              <a:cxnLst/>
              <a:rect l="l" t="t" r="r" b="b"/>
              <a:pathLst>
                <a:path w="29557" h="39169" extrusionOk="0">
                  <a:moveTo>
                    <a:pt x="1" y="0"/>
                  </a:moveTo>
                  <a:lnTo>
                    <a:pt x="1" y="39169"/>
                  </a:lnTo>
                  <a:lnTo>
                    <a:pt x="29556" y="195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52"/>
          <p:cNvGrpSpPr/>
          <p:nvPr/>
        </p:nvGrpSpPr>
        <p:grpSpPr>
          <a:xfrm>
            <a:off x="3986854" y="237259"/>
            <a:ext cx="1021756" cy="332094"/>
            <a:chOff x="7289663" y="3996131"/>
            <a:chExt cx="1021756" cy="332094"/>
          </a:xfrm>
        </p:grpSpPr>
        <p:sp>
          <p:nvSpPr>
            <p:cNvPr id="2306" name="Google Shape;2306;p52"/>
            <p:cNvSpPr/>
            <p:nvPr/>
          </p:nvSpPr>
          <p:spPr>
            <a:xfrm>
              <a:off x="7289663" y="4044216"/>
              <a:ext cx="1002972" cy="284009"/>
            </a:xfrm>
            <a:custGeom>
              <a:avLst/>
              <a:gdLst/>
              <a:ahLst/>
              <a:cxnLst/>
              <a:rect l="l" t="t" r="r" b="b"/>
              <a:pathLst>
                <a:path w="44532" h="12610" extrusionOk="0">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7308447" y="3996131"/>
              <a:ext cx="1002972" cy="284009"/>
            </a:xfrm>
            <a:custGeom>
              <a:avLst/>
              <a:gdLst/>
              <a:ahLst/>
              <a:cxnLst/>
              <a:rect l="l" t="t" r="r" b="b"/>
              <a:pathLst>
                <a:path w="44532" h="12610" extrusionOk="0">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7433897" y="4044036"/>
              <a:ext cx="209639" cy="188175"/>
            </a:xfrm>
            <a:custGeom>
              <a:avLst/>
              <a:gdLst/>
              <a:ahLst/>
              <a:cxnLst/>
              <a:rect l="l" t="t" r="r" b="b"/>
              <a:pathLst>
                <a:path w="9308" h="8355" extrusionOk="0">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7705879" y="4044689"/>
              <a:ext cx="208108" cy="187612"/>
            </a:xfrm>
            <a:custGeom>
              <a:avLst/>
              <a:gdLst/>
              <a:ahLst/>
              <a:cxnLst/>
              <a:rect l="l" t="t" r="r" b="b"/>
              <a:pathLst>
                <a:path w="9240" h="8330" extrusionOk="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a:off x="7979347" y="4043856"/>
              <a:ext cx="206621" cy="187793"/>
            </a:xfrm>
            <a:custGeom>
              <a:avLst/>
              <a:gdLst/>
              <a:ahLst/>
              <a:cxnLst/>
              <a:rect l="l" t="t" r="r" b="b"/>
              <a:pathLst>
                <a:path w="9174" h="8338" extrusionOk="0">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52"/>
          <p:cNvGrpSpPr/>
          <p:nvPr/>
        </p:nvGrpSpPr>
        <p:grpSpPr>
          <a:xfrm>
            <a:off x="7180265" y="92075"/>
            <a:ext cx="749797" cy="717499"/>
            <a:chOff x="7847861" y="3178722"/>
            <a:chExt cx="749797" cy="717499"/>
          </a:xfrm>
        </p:grpSpPr>
        <p:sp>
          <p:nvSpPr>
            <p:cNvPr id="2312" name="Google Shape;2312;p52"/>
            <p:cNvSpPr/>
            <p:nvPr/>
          </p:nvSpPr>
          <p:spPr>
            <a:xfrm>
              <a:off x="7847861" y="321403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a:off x="7886937" y="317872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a:off x="7944032" y="3221560"/>
              <a:ext cx="596531" cy="595788"/>
            </a:xfrm>
            <a:custGeom>
              <a:avLst/>
              <a:gdLst/>
              <a:ahLst/>
              <a:cxnLst/>
              <a:rect l="l" t="t" r="r" b="b"/>
              <a:pathLst>
                <a:path w="26486" h="26453" extrusionOk="0">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8146126" y="3430411"/>
              <a:ext cx="394437" cy="387680"/>
            </a:xfrm>
            <a:custGeom>
              <a:avLst/>
              <a:gdLst/>
              <a:ahLst/>
              <a:cxnLst/>
              <a:rect l="l" t="t" r="r" b="b"/>
              <a:pathLst>
                <a:path w="17513" h="17213" extrusionOk="0">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a:off x="8067230" y="3344758"/>
              <a:ext cx="349369" cy="349369"/>
            </a:xfrm>
            <a:custGeom>
              <a:avLst/>
              <a:gdLst/>
              <a:ahLst/>
              <a:cxnLst/>
              <a:rect l="l" t="t" r="r" b="b"/>
              <a:pathLst>
                <a:path w="15512" h="15512" extrusionOk="0">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Object 1">
            <a:extLst>
              <a:ext uri="{FF2B5EF4-FFF2-40B4-BE49-F238E27FC236}">
                <a16:creationId xmlns:a16="http://schemas.microsoft.com/office/drawing/2014/main" id="{543841CC-3EEA-9490-4118-B8150C2C5D5C}"/>
              </a:ext>
            </a:extLst>
          </p:cNvPr>
          <p:cNvGraphicFramePr>
            <a:graphicFrameLocks noChangeAspect="1"/>
          </p:cNvGraphicFramePr>
          <p:nvPr>
            <p:extLst>
              <p:ext uri="{D42A27DB-BD31-4B8C-83A1-F6EECF244321}">
                <p14:modId xmlns:p14="http://schemas.microsoft.com/office/powerpoint/2010/main" val="152980700"/>
              </p:ext>
            </p:extLst>
          </p:nvPr>
        </p:nvGraphicFramePr>
        <p:xfrm>
          <a:off x="6693511" y="4409707"/>
          <a:ext cx="1570038" cy="517525"/>
        </p:xfrm>
        <a:graphic>
          <a:graphicData uri="http://schemas.openxmlformats.org/presentationml/2006/ole">
            <mc:AlternateContent xmlns:mc="http://schemas.openxmlformats.org/markup-compatibility/2006">
              <mc:Choice xmlns:v="urn:schemas-microsoft-com:vml" Requires="v">
                <p:oleObj name="Packager Shell Object" showAsIcon="1" r:id="rId4" imgW="1569791" imgH="517956" progId="Package">
                  <p:embed/>
                </p:oleObj>
              </mc:Choice>
              <mc:Fallback>
                <p:oleObj name="Packager Shell Object" showAsIcon="1" r:id="rId4" imgW="1569791" imgH="517956" progId="Package">
                  <p:embed/>
                  <p:pic>
                    <p:nvPicPr>
                      <p:cNvPr id="0" name=""/>
                      <p:cNvPicPr/>
                      <p:nvPr/>
                    </p:nvPicPr>
                    <p:blipFill>
                      <a:blip r:embed="rId5"/>
                      <a:stretch>
                        <a:fillRect/>
                      </a:stretch>
                    </p:blipFill>
                    <p:spPr>
                      <a:xfrm>
                        <a:off x="6693511" y="4409707"/>
                        <a:ext cx="1570038" cy="517525"/>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D6663344-C953-B268-04DC-7F445C15B76F}"/>
              </a:ext>
            </a:extLst>
          </p:cNvPr>
          <p:cNvSpPr txBox="1"/>
          <p:nvPr/>
        </p:nvSpPr>
        <p:spPr>
          <a:xfrm>
            <a:off x="5141402" y="3160274"/>
            <a:ext cx="3898279" cy="954107"/>
          </a:xfrm>
          <a:prstGeom prst="rect">
            <a:avLst/>
          </a:prstGeom>
          <a:noFill/>
        </p:spPr>
        <p:txBody>
          <a:bodyPr wrap="square">
            <a:spAutoFit/>
          </a:bodyPr>
          <a:lstStyle/>
          <a:p>
            <a:r>
              <a:rPr lang="en-GB" b="1" dirty="0">
                <a:solidFill>
                  <a:schemeClr val="tx1"/>
                </a:solidFill>
                <a:latin typeface="Bahnschrift" panose="020B0502040204020203" pitchFamily="34" charset="0"/>
              </a:rPr>
              <a:t>Authors: Nasr </a:t>
            </a:r>
            <a:r>
              <a:rPr lang="en-GB" b="1" dirty="0" err="1">
                <a:solidFill>
                  <a:schemeClr val="tx1"/>
                </a:solidFill>
                <a:latin typeface="Bahnschrift" panose="020B0502040204020203" pitchFamily="34" charset="0"/>
              </a:rPr>
              <a:t>Almurisi</a:t>
            </a:r>
            <a:r>
              <a:rPr lang="en-GB" b="1" dirty="0">
                <a:solidFill>
                  <a:schemeClr val="tx1"/>
                </a:solidFill>
                <a:latin typeface="Bahnschrift" panose="020B0502040204020203" pitchFamily="34" charset="0"/>
              </a:rPr>
              <a:t> &amp; </a:t>
            </a:r>
            <a:r>
              <a:rPr lang="en-GB" b="1" dirty="0" err="1">
                <a:solidFill>
                  <a:schemeClr val="tx1"/>
                </a:solidFill>
                <a:latin typeface="Bahnschrift" panose="020B0502040204020203" pitchFamily="34" charset="0"/>
              </a:rPr>
              <a:t>Srinivasulu</a:t>
            </a:r>
            <a:r>
              <a:rPr lang="en-GB" b="1" dirty="0">
                <a:solidFill>
                  <a:schemeClr val="tx1"/>
                </a:solidFill>
                <a:latin typeface="Bahnschrift" panose="020B0502040204020203" pitchFamily="34" charset="0"/>
              </a:rPr>
              <a:t> </a:t>
            </a:r>
            <a:r>
              <a:rPr lang="en-GB" b="1" dirty="0" err="1">
                <a:solidFill>
                  <a:schemeClr val="tx1"/>
                </a:solidFill>
                <a:latin typeface="Bahnschrift" panose="020B0502040204020203" pitchFamily="34" charset="0"/>
              </a:rPr>
              <a:t>Tadisetty</a:t>
            </a:r>
            <a:endParaRPr lang="en-GB" b="1" dirty="0">
              <a:solidFill>
                <a:schemeClr val="tx1"/>
              </a:solidFill>
              <a:latin typeface="Bahnschrift" panose="020B0502040204020203" pitchFamily="34" charset="0"/>
            </a:endParaRPr>
          </a:p>
          <a:p>
            <a:endParaRPr lang="en-GB" b="1" dirty="0">
              <a:solidFill>
                <a:schemeClr val="tx1"/>
              </a:solidFill>
              <a:latin typeface="Bahnschrift" panose="020B0502040204020203" pitchFamily="34" charset="0"/>
            </a:endParaRPr>
          </a:p>
          <a:p>
            <a:r>
              <a:rPr lang="en-GB" b="1" dirty="0">
                <a:solidFill>
                  <a:schemeClr val="tx1"/>
                </a:solidFill>
                <a:latin typeface="Bahnschrift" panose="020B0502040204020203" pitchFamily="34" charset="0"/>
              </a:rPr>
              <a:t>Journal: Journal of Ambient Intelligence and Humanized Computing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53"/>
        <p:cNvGrpSpPr/>
        <p:nvPr/>
      </p:nvGrpSpPr>
      <p:grpSpPr>
        <a:xfrm>
          <a:off x="0" y="0"/>
          <a:ext cx="0" cy="0"/>
          <a:chOff x="0" y="0"/>
          <a:chExt cx="0" cy="0"/>
        </a:xfrm>
      </p:grpSpPr>
      <p:sp>
        <p:nvSpPr>
          <p:cNvPr id="2860" name="Google Shape;2860;p61"/>
          <p:cNvSpPr txBox="1">
            <a:spLocks noGrp="1"/>
          </p:cNvSpPr>
          <p:nvPr>
            <p:ph type="title" idx="4"/>
          </p:nvPr>
        </p:nvSpPr>
        <p:spPr>
          <a:xfrm>
            <a:off x="1169580" y="180703"/>
            <a:ext cx="3806280" cy="145703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solidFill>
                  <a:schemeClr val="accent1"/>
                </a:solidFill>
              </a:rPr>
              <a:t>Our team Name: Squad</a:t>
            </a:r>
            <a:endParaRPr sz="3600" dirty="0">
              <a:solidFill>
                <a:schemeClr val="accent1"/>
              </a:solidFill>
            </a:endParaRPr>
          </a:p>
        </p:txBody>
      </p:sp>
      <p:sp>
        <p:nvSpPr>
          <p:cNvPr id="2861" name="Google Shape;2861;p61"/>
          <p:cNvSpPr txBox="1">
            <a:spLocks noGrp="1"/>
          </p:cNvSpPr>
          <p:nvPr>
            <p:ph type="title"/>
          </p:nvPr>
        </p:nvSpPr>
        <p:spPr>
          <a:xfrm>
            <a:off x="5196326" y="2904170"/>
            <a:ext cx="304632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err="1">
                <a:solidFill>
                  <a:schemeClr val="tx1"/>
                </a:solidFill>
              </a:rPr>
              <a:t>Dr.</a:t>
            </a:r>
            <a:r>
              <a:rPr lang="en-GB" dirty="0">
                <a:solidFill>
                  <a:schemeClr val="tx1"/>
                </a:solidFill>
              </a:rPr>
              <a:t> MD. Abu </a:t>
            </a:r>
            <a:r>
              <a:rPr lang="en-GB" dirty="0" err="1">
                <a:solidFill>
                  <a:schemeClr val="tx1"/>
                </a:solidFill>
              </a:rPr>
              <a:t>Layek</a:t>
            </a:r>
            <a:endParaRPr dirty="0">
              <a:solidFill>
                <a:schemeClr val="tx1"/>
              </a:solidFill>
            </a:endParaRPr>
          </a:p>
        </p:txBody>
      </p:sp>
      <p:sp>
        <p:nvSpPr>
          <p:cNvPr id="2862" name="Google Shape;2862;p61"/>
          <p:cNvSpPr txBox="1">
            <a:spLocks noGrp="1"/>
          </p:cNvSpPr>
          <p:nvPr>
            <p:ph type="subTitle" idx="1"/>
          </p:nvPr>
        </p:nvSpPr>
        <p:spPr>
          <a:xfrm>
            <a:off x="4975860" y="3244728"/>
            <a:ext cx="3196560" cy="11443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t>Professor </a:t>
            </a:r>
          </a:p>
          <a:p>
            <a:pPr marL="0" lvl="0" indent="0" algn="ctr" rtl="0">
              <a:spcBef>
                <a:spcPts val="0"/>
              </a:spcBef>
              <a:spcAft>
                <a:spcPts val="0"/>
              </a:spcAft>
              <a:buNone/>
            </a:pPr>
            <a:r>
              <a:rPr lang="en-GB" b="1" dirty="0"/>
              <a:t>Department of Computer Science &amp; Engineering </a:t>
            </a:r>
          </a:p>
          <a:p>
            <a:pPr marL="0" lvl="0" indent="0" algn="ctr" rtl="0">
              <a:spcBef>
                <a:spcPts val="0"/>
              </a:spcBef>
              <a:spcAft>
                <a:spcPts val="0"/>
              </a:spcAft>
              <a:buNone/>
            </a:pPr>
            <a:r>
              <a:rPr lang="en-GB" b="1" dirty="0"/>
              <a:t>Jagannath University</a:t>
            </a:r>
            <a:endParaRPr b="1" dirty="0"/>
          </a:p>
        </p:txBody>
      </p:sp>
      <p:sp>
        <p:nvSpPr>
          <p:cNvPr id="2863" name="Google Shape;2863;p61"/>
          <p:cNvSpPr txBox="1">
            <a:spLocks noGrp="1"/>
          </p:cNvSpPr>
          <p:nvPr>
            <p:ph type="title" idx="2"/>
          </p:nvPr>
        </p:nvSpPr>
        <p:spPr>
          <a:xfrm>
            <a:off x="618330" y="2456939"/>
            <a:ext cx="435753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000" dirty="0">
                <a:solidFill>
                  <a:schemeClr val="accent5"/>
                </a:solidFill>
              </a:rPr>
              <a:t>Submitted to</a:t>
            </a:r>
            <a:endParaRPr sz="4000" dirty="0">
              <a:solidFill>
                <a:schemeClr val="accent5"/>
              </a:solidFill>
            </a:endParaRPr>
          </a:p>
        </p:txBody>
      </p:sp>
      <p:pic>
        <p:nvPicPr>
          <p:cNvPr id="5" name="Picture 4">
            <a:extLst>
              <a:ext uri="{FF2B5EF4-FFF2-40B4-BE49-F238E27FC236}">
                <a16:creationId xmlns:a16="http://schemas.microsoft.com/office/drawing/2014/main" id="{96BA8A42-7144-4258-CAA3-A41B5C74C92E}"/>
              </a:ext>
            </a:extLst>
          </p:cNvPr>
          <p:cNvPicPr>
            <a:picLocks noChangeAspect="1"/>
          </p:cNvPicPr>
          <p:nvPr/>
        </p:nvPicPr>
        <p:blipFill>
          <a:blip r:embed="rId4"/>
          <a:stretch>
            <a:fillRect/>
          </a:stretch>
        </p:blipFill>
        <p:spPr>
          <a:xfrm>
            <a:off x="5903517" y="1244896"/>
            <a:ext cx="1631938" cy="154690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650"/>
    </mc:Choice>
    <mc:Fallback xmlns="">
      <p:transition spd="slow" advTm="265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04"/>
        <p:cNvGrpSpPr/>
        <p:nvPr/>
      </p:nvGrpSpPr>
      <p:grpSpPr>
        <a:xfrm>
          <a:off x="0" y="0"/>
          <a:ext cx="0" cy="0"/>
          <a:chOff x="0" y="0"/>
          <a:chExt cx="0" cy="0"/>
        </a:xfrm>
      </p:grpSpPr>
      <p:sp>
        <p:nvSpPr>
          <p:cNvPr id="2105" name="Google Shape;2105;p50"/>
          <p:cNvSpPr txBox="1">
            <a:spLocks noGrp="1"/>
          </p:cNvSpPr>
          <p:nvPr>
            <p:ph type="title"/>
          </p:nvPr>
        </p:nvSpPr>
        <p:spPr>
          <a:xfrm>
            <a:off x="2689860" y="674055"/>
            <a:ext cx="5897880" cy="190912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sz="8800" dirty="0"/>
              <a:t>Thank You..</a:t>
            </a:r>
            <a:endParaRPr sz="8800" dirty="0"/>
          </a:p>
        </p:txBody>
      </p:sp>
      <p:grpSp>
        <p:nvGrpSpPr>
          <p:cNvPr id="2106" name="Google Shape;2106;p50"/>
          <p:cNvGrpSpPr/>
          <p:nvPr/>
        </p:nvGrpSpPr>
        <p:grpSpPr>
          <a:xfrm>
            <a:off x="713101" y="1198811"/>
            <a:ext cx="2993574" cy="3700701"/>
            <a:chOff x="-4813275" y="663875"/>
            <a:chExt cx="3648475" cy="4510300"/>
          </a:xfrm>
        </p:grpSpPr>
        <p:sp>
          <p:nvSpPr>
            <p:cNvPr id="2107" name="Google Shape;2107;p50"/>
            <p:cNvSpPr/>
            <p:nvPr/>
          </p:nvSpPr>
          <p:spPr>
            <a:xfrm>
              <a:off x="-2587500" y="5039875"/>
              <a:ext cx="151800" cy="133450"/>
            </a:xfrm>
            <a:custGeom>
              <a:avLst/>
              <a:gdLst/>
              <a:ahLst/>
              <a:cxnLst/>
              <a:rect l="l" t="t" r="r" b="b"/>
              <a:pathLst>
                <a:path w="6072" h="5338" extrusionOk="0">
                  <a:moveTo>
                    <a:pt x="1535" y="1"/>
                  </a:moveTo>
                  <a:cubicBezTo>
                    <a:pt x="1001" y="1"/>
                    <a:pt x="500" y="68"/>
                    <a:pt x="0" y="268"/>
                  </a:cubicBezTo>
                  <a:lnTo>
                    <a:pt x="67" y="1735"/>
                  </a:lnTo>
                  <a:cubicBezTo>
                    <a:pt x="167" y="3737"/>
                    <a:pt x="1835" y="5338"/>
                    <a:pt x="3870" y="5338"/>
                  </a:cubicBezTo>
                  <a:lnTo>
                    <a:pt x="6004" y="5338"/>
                  </a:lnTo>
                  <a:cubicBezTo>
                    <a:pt x="6038" y="5071"/>
                    <a:pt x="6071" y="4771"/>
                    <a:pt x="6071" y="4537"/>
                  </a:cubicBezTo>
                  <a:cubicBezTo>
                    <a:pt x="6071" y="2036"/>
                    <a:pt x="4036" y="1"/>
                    <a:pt x="1535"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0"/>
            <p:cNvSpPr/>
            <p:nvPr/>
          </p:nvSpPr>
          <p:spPr>
            <a:xfrm>
              <a:off x="-2834350" y="4315200"/>
              <a:ext cx="75075" cy="75075"/>
            </a:xfrm>
            <a:custGeom>
              <a:avLst/>
              <a:gdLst/>
              <a:ahLst/>
              <a:cxnLst/>
              <a:rect l="l" t="t" r="r" b="b"/>
              <a:pathLst>
                <a:path w="3003" h="3003" extrusionOk="0">
                  <a:moveTo>
                    <a:pt x="1501" y="567"/>
                  </a:moveTo>
                  <a:cubicBezTo>
                    <a:pt x="2002" y="567"/>
                    <a:pt x="2402" y="1001"/>
                    <a:pt x="2402" y="1501"/>
                  </a:cubicBezTo>
                  <a:cubicBezTo>
                    <a:pt x="2402" y="2002"/>
                    <a:pt x="2002" y="2402"/>
                    <a:pt x="1501" y="2402"/>
                  </a:cubicBezTo>
                  <a:cubicBezTo>
                    <a:pt x="1001" y="2402"/>
                    <a:pt x="567" y="2002"/>
                    <a:pt x="567" y="1501"/>
                  </a:cubicBezTo>
                  <a:cubicBezTo>
                    <a:pt x="567" y="1001"/>
                    <a:pt x="1001" y="567"/>
                    <a:pt x="1501" y="567"/>
                  </a:cubicBezTo>
                  <a:close/>
                  <a:moveTo>
                    <a:pt x="1501" y="0"/>
                  </a:moveTo>
                  <a:cubicBezTo>
                    <a:pt x="668" y="0"/>
                    <a:pt x="0" y="668"/>
                    <a:pt x="0" y="1501"/>
                  </a:cubicBezTo>
                  <a:cubicBezTo>
                    <a:pt x="0" y="2335"/>
                    <a:pt x="668" y="3003"/>
                    <a:pt x="1501" y="3003"/>
                  </a:cubicBezTo>
                  <a:cubicBezTo>
                    <a:pt x="2335" y="3003"/>
                    <a:pt x="2936" y="2335"/>
                    <a:pt x="3003" y="1501"/>
                  </a:cubicBezTo>
                  <a:cubicBezTo>
                    <a:pt x="3003" y="668"/>
                    <a:pt x="2335" y="0"/>
                    <a:pt x="1501"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0"/>
            <p:cNvSpPr/>
            <p:nvPr/>
          </p:nvSpPr>
          <p:spPr>
            <a:xfrm>
              <a:off x="-2616700" y="4381900"/>
              <a:ext cx="75075" cy="75100"/>
            </a:xfrm>
            <a:custGeom>
              <a:avLst/>
              <a:gdLst/>
              <a:ahLst/>
              <a:cxnLst/>
              <a:rect l="l" t="t" r="r" b="b"/>
              <a:pathLst>
                <a:path w="3003" h="3004" extrusionOk="0">
                  <a:moveTo>
                    <a:pt x="1502" y="1"/>
                  </a:moveTo>
                  <a:cubicBezTo>
                    <a:pt x="668" y="1"/>
                    <a:pt x="1" y="668"/>
                    <a:pt x="1" y="1502"/>
                  </a:cubicBezTo>
                  <a:cubicBezTo>
                    <a:pt x="1" y="2336"/>
                    <a:pt x="668" y="3003"/>
                    <a:pt x="1502" y="3003"/>
                  </a:cubicBezTo>
                  <a:cubicBezTo>
                    <a:pt x="2336" y="3003"/>
                    <a:pt x="3003" y="2336"/>
                    <a:pt x="3003" y="1502"/>
                  </a:cubicBezTo>
                  <a:cubicBezTo>
                    <a:pt x="2969" y="668"/>
                    <a:pt x="233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0"/>
            <p:cNvSpPr/>
            <p:nvPr/>
          </p:nvSpPr>
          <p:spPr>
            <a:xfrm>
              <a:off x="-2723450" y="4079025"/>
              <a:ext cx="152650" cy="167200"/>
            </a:xfrm>
            <a:custGeom>
              <a:avLst/>
              <a:gdLst/>
              <a:ahLst/>
              <a:cxnLst/>
              <a:rect l="l" t="t" r="r" b="b"/>
              <a:pathLst>
                <a:path w="6106" h="6688" extrusionOk="0">
                  <a:moveTo>
                    <a:pt x="738" y="0"/>
                  </a:moveTo>
                  <a:cubicBezTo>
                    <a:pt x="361" y="0"/>
                    <a:pt x="1" y="314"/>
                    <a:pt x="1" y="741"/>
                  </a:cubicBezTo>
                  <a:lnTo>
                    <a:pt x="1" y="5978"/>
                  </a:lnTo>
                  <a:cubicBezTo>
                    <a:pt x="1" y="6394"/>
                    <a:pt x="364" y="6688"/>
                    <a:pt x="762" y="6688"/>
                  </a:cubicBezTo>
                  <a:cubicBezTo>
                    <a:pt x="875" y="6688"/>
                    <a:pt x="991" y="6664"/>
                    <a:pt x="1102" y="6612"/>
                  </a:cubicBezTo>
                  <a:lnTo>
                    <a:pt x="5638" y="3977"/>
                  </a:lnTo>
                  <a:cubicBezTo>
                    <a:pt x="6105" y="3677"/>
                    <a:pt x="6105" y="3009"/>
                    <a:pt x="5638" y="2743"/>
                  </a:cubicBezTo>
                  <a:lnTo>
                    <a:pt x="1102" y="107"/>
                  </a:lnTo>
                  <a:cubicBezTo>
                    <a:pt x="987" y="33"/>
                    <a:pt x="862"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0"/>
            <p:cNvSpPr/>
            <p:nvPr/>
          </p:nvSpPr>
          <p:spPr>
            <a:xfrm>
              <a:off x="-2838525" y="3765150"/>
              <a:ext cx="133450" cy="117775"/>
            </a:xfrm>
            <a:custGeom>
              <a:avLst/>
              <a:gdLst/>
              <a:ahLst/>
              <a:cxnLst/>
              <a:rect l="l" t="t" r="r" b="b"/>
              <a:pathLst>
                <a:path w="5338" h="4711" extrusionOk="0">
                  <a:moveTo>
                    <a:pt x="2646" y="0"/>
                  </a:moveTo>
                  <a:cubicBezTo>
                    <a:pt x="1734" y="0"/>
                    <a:pt x="875" y="531"/>
                    <a:pt x="501" y="1454"/>
                  </a:cubicBezTo>
                  <a:cubicBezTo>
                    <a:pt x="1" y="2655"/>
                    <a:pt x="534" y="4023"/>
                    <a:pt x="1735" y="4523"/>
                  </a:cubicBezTo>
                  <a:cubicBezTo>
                    <a:pt x="2039" y="4650"/>
                    <a:pt x="2356" y="4710"/>
                    <a:pt x="2668" y="4710"/>
                  </a:cubicBezTo>
                  <a:cubicBezTo>
                    <a:pt x="3588" y="4710"/>
                    <a:pt x="4464" y="4186"/>
                    <a:pt x="4837" y="3289"/>
                  </a:cubicBezTo>
                  <a:cubicBezTo>
                    <a:pt x="5338" y="2055"/>
                    <a:pt x="4771" y="687"/>
                    <a:pt x="3570" y="187"/>
                  </a:cubicBezTo>
                  <a:cubicBezTo>
                    <a:pt x="3267" y="61"/>
                    <a:pt x="2954" y="0"/>
                    <a:pt x="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0"/>
            <p:cNvSpPr/>
            <p:nvPr/>
          </p:nvSpPr>
          <p:spPr>
            <a:xfrm>
              <a:off x="-3092025" y="3329250"/>
              <a:ext cx="111750" cy="98200"/>
            </a:xfrm>
            <a:custGeom>
              <a:avLst/>
              <a:gdLst/>
              <a:ahLst/>
              <a:cxnLst/>
              <a:rect l="l" t="t" r="r" b="b"/>
              <a:pathLst>
                <a:path w="4470" h="3928" extrusionOk="0">
                  <a:moveTo>
                    <a:pt x="2255" y="0"/>
                  </a:moveTo>
                  <a:cubicBezTo>
                    <a:pt x="1477" y="0"/>
                    <a:pt x="728" y="446"/>
                    <a:pt x="400" y="1178"/>
                  </a:cubicBezTo>
                  <a:cubicBezTo>
                    <a:pt x="0" y="2178"/>
                    <a:pt x="467" y="3313"/>
                    <a:pt x="1468" y="3780"/>
                  </a:cubicBezTo>
                  <a:cubicBezTo>
                    <a:pt x="1718" y="3880"/>
                    <a:pt x="1974" y="3928"/>
                    <a:pt x="2226" y="3928"/>
                  </a:cubicBezTo>
                  <a:cubicBezTo>
                    <a:pt x="2979" y="3928"/>
                    <a:pt x="3686" y="3496"/>
                    <a:pt x="4036" y="2745"/>
                  </a:cubicBezTo>
                  <a:cubicBezTo>
                    <a:pt x="4470" y="1745"/>
                    <a:pt x="4003" y="611"/>
                    <a:pt x="3002" y="144"/>
                  </a:cubicBezTo>
                  <a:cubicBezTo>
                    <a:pt x="2759" y="46"/>
                    <a:pt x="2505" y="0"/>
                    <a:pt x="2255" y="0"/>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0"/>
            <p:cNvSpPr/>
            <p:nvPr/>
          </p:nvSpPr>
          <p:spPr>
            <a:xfrm>
              <a:off x="-3007800" y="3430900"/>
              <a:ext cx="195150" cy="321425"/>
            </a:xfrm>
            <a:custGeom>
              <a:avLst/>
              <a:gdLst/>
              <a:ahLst/>
              <a:cxnLst/>
              <a:rect l="l" t="t" r="r" b="b"/>
              <a:pathLst>
                <a:path w="7806" h="12857" extrusionOk="0">
                  <a:moveTo>
                    <a:pt x="205" y="1"/>
                  </a:moveTo>
                  <a:cubicBezTo>
                    <a:pt x="176" y="1"/>
                    <a:pt x="151" y="5"/>
                    <a:pt x="134" y="14"/>
                  </a:cubicBezTo>
                  <a:cubicBezTo>
                    <a:pt x="33" y="47"/>
                    <a:pt x="0" y="214"/>
                    <a:pt x="33" y="314"/>
                  </a:cubicBezTo>
                  <a:lnTo>
                    <a:pt x="7372" y="12723"/>
                  </a:lnTo>
                  <a:cubicBezTo>
                    <a:pt x="7439" y="12823"/>
                    <a:pt x="7472" y="12856"/>
                    <a:pt x="7539" y="12856"/>
                  </a:cubicBezTo>
                  <a:cubicBezTo>
                    <a:pt x="7606" y="12856"/>
                    <a:pt x="7639" y="12856"/>
                    <a:pt x="7672" y="12823"/>
                  </a:cubicBezTo>
                  <a:cubicBezTo>
                    <a:pt x="7772" y="12756"/>
                    <a:pt x="7806" y="12589"/>
                    <a:pt x="7772" y="12523"/>
                  </a:cubicBezTo>
                  <a:lnTo>
                    <a:pt x="434" y="80"/>
                  </a:lnTo>
                  <a:cubicBezTo>
                    <a:pt x="385" y="32"/>
                    <a:pt x="282" y="1"/>
                    <a:pt x="205"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0"/>
            <p:cNvSpPr/>
            <p:nvPr/>
          </p:nvSpPr>
          <p:spPr>
            <a:xfrm>
              <a:off x="-2557500" y="3076475"/>
              <a:ext cx="39225" cy="26225"/>
            </a:xfrm>
            <a:custGeom>
              <a:avLst/>
              <a:gdLst/>
              <a:ahLst/>
              <a:cxnLst/>
              <a:rect l="l" t="t" r="r" b="b"/>
              <a:pathLst>
                <a:path w="1569" h="1049" extrusionOk="0">
                  <a:moveTo>
                    <a:pt x="1307" y="1"/>
                  </a:moveTo>
                  <a:cubicBezTo>
                    <a:pt x="1273" y="1"/>
                    <a:pt x="1238" y="5"/>
                    <a:pt x="1202" y="14"/>
                  </a:cubicBezTo>
                  <a:lnTo>
                    <a:pt x="134" y="648"/>
                  </a:lnTo>
                  <a:cubicBezTo>
                    <a:pt x="34" y="681"/>
                    <a:pt x="1" y="815"/>
                    <a:pt x="34" y="915"/>
                  </a:cubicBezTo>
                  <a:cubicBezTo>
                    <a:pt x="134" y="1015"/>
                    <a:pt x="168" y="1048"/>
                    <a:pt x="201" y="1048"/>
                  </a:cubicBezTo>
                  <a:cubicBezTo>
                    <a:pt x="268" y="1048"/>
                    <a:pt x="301" y="1048"/>
                    <a:pt x="335" y="1015"/>
                  </a:cubicBezTo>
                  <a:lnTo>
                    <a:pt x="1435" y="381"/>
                  </a:lnTo>
                  <a:cubicBezTo>
                    <a:pt x="1502" y="348"/>
                    <a:pt x="1569" y="214"/>
                    <a:pt x="1502" y="81"/>
                  </a:cubicBezTo>
                  <a:cubicBezTo>
                    <a:pt x="1478" y="32"/>
                    <a:pt x="1400" y="1"/>
                    <a:pt x="1307"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0"/>
            <p:cNvSpPr/>
            <p:nvPr/>
          </p:nvSpPr>
          <p:spPr>
            <a:xfrm>
              <a:off x="-2890225" y="3123875"/>
              <a:ext cx="289400" cy="171450"/>
            </a:xfrm>
            <a:custGeom>
              <a:avLst/>
              <a:gdLst/>
              <a:ahLst/>
              <a:cxnLst/>
              <a:rect l="l" t="t" r="r" b="b"/>
              <a:pathLst>
                <a:path w="11576" h="6858" extrusionOk="0">
                  <a:moveTo>
                    <a:pt x="11333" y="1"/>
                  </a:moveTo>
                  <a:cubicBezTo>
                    <a:pt x="11297" y="1"/>
                    <a:pt x="11264" y="8"/>
                    <a:pt x="11242" y="19"/>
                  </a:cubicBezTo>
                  <a:lnTo>
                    <a:pt x="9007" y="1320"/>
                  </a:lnTo>
                  <a:cubicBezTo>
                    <a:pt x="8907" y="1420"/>
                    <a:pt x="8907" y="1520"/>
                    <a:pt x="8940" y="1620"/>
                  </a:cubicBezTo>
                  <a:cubicBezTo>
                    <a:pt x="8974" y="1687"/>
                    <a:pt x="9007" y="1754"/>
                    <a:pt x="9107" y="1754"/>
                  </a:cubicBezTo>
                  <a:cubicBezTo>
                    <a:pt x="9140" y="1754"/>
                    <a:pt x="9174" y="1754"/>
                    <a:pt x="9240" y="1687"/>
                  </a:cubicBezTo>
                  <a:lnTo>
                    <a:pt x="11442" y="386"/>
                  </a:lnTo>
                  <a:cubicBezTo>
                    <a:pt x="11575" y="320"/>
                    <a:pt x="11575" y="186"/>
                    <a:pt x="11509" y="119"/>
                  </a:cubicBezTo>
                  <a:cubicBezTo>
                    <a:pt x="11486" y="30"/>
                    <a:pt x="11405" y="1"/>
                    <a:pt x="11333" y="1"/>
                  </a:cubicBezTo>
                  <a:close/>
                  <a:moveTo>
                    <a:pt x="6950" y="2577"/>
                  </a:moveTo>
                  <a:cubicBezTo>
                    <a:pt x="6900" y="2577"/>
                    <a:pt x="6847" y="2594"/>
                    <a:pt x="6805" y="2621"/>
                  </a:cubicBezTo>
                  <a:lnTo>
                    <a:pt x="4604" y="3922"/>
                  </a:lnTo>
                  <a:cubicBezTo>
                    <a:pt x="4470" y="3989"/>
                    <a:pt x="4470" y="4122"/>
                    <a:pt x="4504" y="4189"/>
                  </a:cubicBezTo>
                  <a:cubicBezTo>
                    <a:pt x="4504" y="4256"/>
                    <a:pt x="4604" y="4289"/>
                    <a:pt x="4670" y="4322"/>
                  </a:cubicBezTo>
                  <a:cubicBezTo>
                    <a:pt x="4737" y="4322"/>
                    <a:pt x="4771" y="4322"/>
                    <a:pt x="4804" y="4289"/>
                  </a:cubicBezTo>
                  <a:lnTo>
                    <a:pt x="7005" y="2988"/>
                  </a:lnTo>
                  <a:cubicBezTo>
                    <a:pt x="7139" y="2888"/>
                    <a:pt x="7139" y="2788"/>
                    <a:pt x="7106" y="2688"/>
                  </a:cubicBezTo>
                  <a:cubicBezTo>
                    <a:pt x="7086" y="2610"/>
                    <a:pt x="7021" y="2577"/>
                    <a:pt x="6950" y="2577"/>
                  </a:cubicBezTo>
                  <a:close/>
                  <a:moveTo>
                    <a:pt x="2462" y="5136"/>
                  </a:moveTo>
                  <a:cubicBezTo>
                    <a:pt x="2418" y="5136"/>
                    <a:pt x="2372" y="5144"/>
                    <a:pt x="2335" y="5156"/>
                  </a:cubicBezTo>
                  <a:lnTo>
                    <a:pt x="134" y="6457"/>
                  </a:lnTo>
                  <a:cubicBezTo>
                    <a:pt x="0" y="6524"/>
                    <a:pt x="0" y="6657"/>
                    <a:pt x="67" y="6757"/>
                  </a:cubicBezTo>
                  <a:cubicBezTo>
                    <a:pt x="101" y="6824"/>
                    <a:pt x="134" y="6858"/>
                    <a:pt x="234" y="6858"/>
                  </a:cubicBezTo>
                  <a:cubicBezTo>
                    <a:pt x="267" y="6858"/>
                    <a:pt x="301" y="6858"/>
                    <a:pt x="334" y="6824"/>
                  </a:cubicBezTo>
                  <a:lnTo>
                    <a:pt x="2569" y="5523"/>
                  </a:lnTo>
                  <a:cubicBezTo>
                    <a:pt x="2669" y="5457"/>
                    <a:pt x="2669" y="5323"/>
                    <a:pt x="2636" y="5223"/>
                  </a:cubicBezTo>
                  <a:cubicBezTo>
                    <a:pt x="2615" y="5160"/>
                    <a:pt x="2540" y="5136"/>
                    <a:pt x="2462" y="5136"/>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0"/>
            <p:cNvSpPr/>
            <p:nvPr/>
          </p:nvSpPr>
          <p:spPr>
            <a:xfrm>
              <a:off x="-2973625" y="3316675"/>
              <a:ext cx="39225" cy="27025"/>
            </a:xfrm>
            <a:custGeom>
              <a:avLst/>
              <a:gdLst/>
              <a:ahLst/>
              <a:cxnLst/>
              <a:rect l="l" t="t" r="r" b="b"/>
              <a:pathLst>
                <a:path w="1569" h="1081" extrusionOk="0">
                  <a:moveTo>
                    <a:pt x="1329" y="0"/>
                  </a:moveTo>
                  <a:cubicBezTo>
                    <a:pt x="1300" y="0"/>
                    <a:pt x="1268" y="4"/>
                    <a:pt x="1235" y="13"/>
                  </a:cubicBezTo>
                  <a:lnTo>
                    <a:pt x="134" y="647"/>
                  </a:lnTo>
                  <a:cubicBezTo>
                    <a:pt x="67" y="713"/>
                    <a:pt x="1" y="813"/>
                    <a:pt x="67" y="947"/>
                  </a:cubicBezTo>
                  <a:cubicBezTo>
                    <a:pt x="101" y="1047"/>
                    <a:pt x="168" y="1047"/>
                    <a:pt x="234" y="1080"/>
                  </a:cubicBezTo>
                  <a:cubicBezTo>
                    <a:pt x="268" y="1080"/>
                    <a:pt x="301" y="1080"/>
                    <a:pt x="334" y="1014"/>
                  </a:cubicBezTo>
                  <a:lnTo>
                    <a:pt x="1435" y="413"/>
                  </a:lnTo>
                  <a:cubicBezTo>
                    <a:pt x="1535" y="346"/>
                    <a:pt x="1569" y="246"/>
                    <a:pt x="1535" y="113"/>
                  </a:cubicBezTo>
                  <a:cubicBezTo>
                    <a:pt x="1485" y="38"/>
                    <a:pt x="1416" y="0"/>
                    <a:pt x="1329"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0"/>
            <p:cNvSpPr/>
            <p:nvPr/>
          </p:nvSpPr>
          <p:spPr>
            <a:xfrm>
              <a:off x="-2511625" y="2983675"/>
              <a:ext cx="120125" cy="105750"/>
            </a:xfrm>
            <a:custGeom>
              <a:avLst/>
              <a:gdLst/>
              <a:ahLst/>
              <a:cxnLst/>
              <a:rect l="l" t="t" r="r" b="b"/>
              <a:pathLst>
                <a:path w="4805" h="4230" extrusionOk="0">
                  <a:moveTo>
                    <a:pt x="2450" y="0"/>
                  </a:moveTo>
                  <a:cubicBezTo>
                    <a:pt x="1610" y="0"/>
                    <a:pt x="820" y="477"/>
                    <a:pt x="468" y="1258"/>
                  </a:cubicBezTo>
                  <a:cubicBezTo>
                    <a:pt x="1" y="2358"/>
                    <a:pt x="501" y="3559"/>
                    <a:pt x="1535" y="4060"/>
                  </a:cubicBezTo>
                  <a:cubicBezTo>
                    <a:pt x="1809" y="4176"/>
                    <a:pt x="2089" y="4230"/>
                    <a:pt x="2363" y="4230"/>
                  </a:cubicBezTo>
                  <a:cubicBezTo>
                    <a:pt x="3190" y="4230"/>
                    <a:pt x="3961" y="3736"/>
                    <a:pt x="4337" y="2959"/>
                  </a:cubicBezTo>
                  <a:cubicBezTo>
                    <a:pt x="4804" y="1891"/>
                    <a:pt x="4304" y="657"/>
                    <a:pt x="3270" y="157"/>
                  </a:cubicBezTo>
                  <a:cubicBezTo>
                    <a:pt x="3000" y="50"/>
                    <a:pt x="2722" y="0"/>
                    <a:pt x="2450"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0"/>
            <p:cNvSpPr/>
            <p:nvPr/>
          </p:nvSpPr>
          <p:spPr>
            <a:xfrm>
              <a:off x="-4727375" y="1675800"/>
              <a:ext cx="3266525" cy="3273200"/>
            </a:xfrm>
            <a:custGeom>
              <a:avLst/>
              <a:gdLst/>
              <a:ahLst/>
              <a:cxnLst/>
              <a:rect l="l" t="t" r="r" b="b"/>
              <a:pathLst>
                <a:path w="130661" h="130928" extrusionOk="0">
                  <a:moveTo>
                    <a:pt x="65214" y="1"/>
                  </a:moveTo>
                  <a:cubicBezTo>
                    <a:pt x="64180" y="1"/>
                    <a:pt x="63046" y="34"/>
                    <a:pt x="61945" y="68"/>
                  </a:cubicBezTo>
                  <a:lnTo>
                    <a:pt x="61811" y="68"/>
                  </a:lnTo>
                  <a:cubicBezTo>
                    <a:pt x="61578" y="101"/>
                    <a:pt x="61378" y="334"/>
                    <a:pt x="61411" y="568"/>
                  </a:cubicBezTo>
                  <a:cubicBezTo>
                    <a:pt x="61442" y="815"/>
                    <a:pt x="61616" y="1005"/>
                    <a:pt x="61854" y="1005"/>
                  </a:cubicBezTo>
                  <a:cubicBezTo>
                    <a:pt x="61873" y="1005"/>
                    <a:pt x="61892" y="1004"/>
                    <a:pt x="61912" y="1002"/>
                  </a:cubicBezTo>
                  <a:lnTo>
                    <a:pt x="61978" y="1002"/>
                  </a:lnTo>
                  <a:cubicBezTo>
                    <a:pt x="63061" y="941"/>
                    <a:pt x="64148" y="912"/>
                    <a:pt x="65236" y="912"/>
                  </a:cubicBezTo>
                  <a:cubicBezTo>
                    <a:pt x="68339" y="912"/>
                    <a:pt x="71449" y="1149"/>
                    <a:pt x="74487" y="1569"/>
                  </a:cubicBezTo>
                  <a:lnTo>
                    <a:pt x="74587" y="1569"/>
                  </a:lnTo>
                  <a:cubicBezTo>
                    <a:pt x="74821" y="1569"/>
                    <a:pt x="74988" y="1402"/>
                    <a:pt x="75054" y="1168"/>
                  </a:cubicBezTo>
                  <a:cubicBezTo>
                    <a:pt x="75088" y="901"/>
                    <a:pt x="74921" y="701"/>
                    <a:pt x="74654" y="668"/>
                  </a:cubicBezTo>
                  <a:cubicBezTo>
                    <a:pt x="71552" y="234"/>
                    <a:pt x="68383" y="1"/>
                    <a:pt x="65214" y="1"/>
                  </a:cubicBezTo>
                  <a:close/>
                  <a:moveTo>
                    <a:pt x="49240" y="2231"/>
                  </a:moveTo>
                  <a:cubicBezTo>
                    <a:pt x="49217" y="2231"/>
                    <a:pt x="49193" y="2232"/>
                    <a:pt x="49169" y="2236"/>
                  </a:cubicBezTo>
                  <a:cubicBezTo>
                    <a:pt x="44899" y="3303"/>
                    <a:pt x="40830" y="4704"/>
                    <a:pt x="37027" y="6405"/>
                  </a:cubicBezTo>
                  <a:cubicBezTo>
                    <a:pt x="36794" y="6505"/>
                    <a:pt x="36727" y="6806"/>
                    <a:pt x="36794" y="7006"/>
                  </a:cubicBezTo>
                  <a:cubicBezTo>
                    <a:pt x="36894" y="7173"/>
                    <a:pt x="37060" y="7239"/>
                    <a:pt x="37227" y="7239"/>
                  </a:cubicBezTo>
                  <a:cubicBezTo>
                    <a:pt x="37272" y="7239"/>
                    <a:pt x="37316" y="7225"/>
                    <a:pt x="37351" y="7225"/>
                  </a:cubicBezTo>
                  <a:cubicBezTo>
                    <a:pt x="37368" y="7225"/>
                    <a:pt x="37383" y="7228"/>
                    <a:pt x="37394" y="7239"/>
                  </a:cubicBezTo>
                  <a:cubicBezTo>
                    <a:pt x="41163" y="5538"/>
                    <a:pt x="45200" y="4170"/>
                    <a:pt x="49369" y="3136"/>
                  </a:cubicBezTo>
                  <a:cubicBezTo>
                    <a:pt x="49603" y="3070"/>
                    <a:pt x="49736" y="2836"/>
                    <a:pt x="49703" y="2569"/>
                  </a:cubicBezTo>
                  <a:cubicBezTo>
                    <a:pt x="49643" y="2360"/>
                    <a:pt x="49449" y="2231"/>
                    <a:pt x="49240" y="2231"/>
                  </a:cubicBezTo>
                  <a:close/>
                  <a:moveTo>
                    <a:pt x="86941" y="3683"/>
                  </a:moveTo>
                  <a:cubicBezTo>
                    <a:pt x="86741" y="3683"/>
                    <a:pt x="86576" y="3790"/>
                    <a:pt x="86496" y="4004"/>
                  </a:cubicBezTo>
                  <a:cubicBezTo>
                    <a:pt x="86429" y="4237"/>
                    <a:pt x="86562" y="4504"/>
                    <a:pt x="86796" y="4571"/>
                  </a:cubicBezTo>
                  <a:cubicBezTo>
                    <a:pt x="90799" y="6005"/>
                    <a:pt x="94635" y="7840"/>
                    <a:pt x="98271" y="10008"/>
                  </a:cubicBezTo>
                  <a:cubicBezTo>
                    <a:pt x="98371" y="10075"/>
                    <a:pt x="98438" y="10075"/>
                    <a:pt x="98504" y="10075"/>
                  </a:cubicBezTo>
                  <a:cubicBezTo>
                    <a:pt x="98638" y="10075"/>
                    <a:pt x="98805" y="10008"/>
                    <a:pt x="98838" y="9808"/>
                  </a:cubicBezTo>
                  <a:cubicBezTo>
                    <a:pt x="98971" y="9574"/>
                    <a:pt x="98905" y="9307"/>
                    <a:pt x="98671" y="9174"/>
                  </a:cubicBezTo>
                  <a:cubicBezTo>
                    <a:pt x="95002" y="7006"/>
                    <a:pt x="91132" y="5138"/>
                    <a:pt x="87096" y="3703"/>
                  </a:cubicBezTo>
                  <a:cubicBezTo>
                    <a:pt x="87043" y="3690"/>
                    <a:pt x="86991" y="3683"/>
                    <a:pt x="86941" y="3683"/>
                  </a:cubicBezTo>
                  <a:close/>
                  <a:moveTo>
                    <a:pt x="26193" y="12713"/>
                  </a:moveTo>
                  <a:cubicBezTo>
                    <a:pt x="26097" y="12713"/>
                    <a:pt x="26000" y="12743"/>
                    <a:pt x="25919" y="12810"/>
                  </a:cubicBezTo>
                  <a:cubicBezTo>
                    <a:pt x="22450" y="15312"/>
                    <a:pt x="19248" y="18181"/>
                    <a:pt x="16379" y="21349"/>
                  </a:cubicBezTo>
                  <a:cubicBezTo>
                    <a:pt x="16212" y="21516"/>
                    <a:pt x="16246" y="21816"/>
                    <a:pt x="16412" y="21983"/>
                  </a:cubicBezTo>
                  <a:cubicBezTo>
                    <a:pt x="16512" y="22050"/>
                    <a:pt x="16579" y="22083"/>
                    <a:pt x="16713" y="22083"/>
                  </a:cubicBezTo>
                  <a:cubicBezTo>
                    <a:pt x="16846" y="22083"/>
                    <a:pt x="16946" y="22050"/>
                    <a:pt x="17046" y="21917"/>
                  </a:cubicBezTo>
                  <a:cubicBezTo>
                    <a:pt x="19882" y="18781"/>
                    <a:pt x="23050" y="15979"/>
                    <a:pt x="26453" y="13511"/>
                  </a:cubicBezTo>
                  <a:cubicBezTo>
                    <a:pt x="26620" y="13377"/>
                    <a:pt x="26720" y="13077"/>
                    <a:pt x="26553" y="12877"/>
                  </a:cubicBezTo>
                  <a:cubicBezTo>
                    <a:pt x="26473" y="12777"/>
                    <a:pt x="26335" y="12713"/>
                    <a:pt x="26193" y="12713"/>
                  </a:cubicBezTo>
                  <a:close/>
                  <a:moveTo>
                    <a:pt x="108788" y="16816"/>
                  </a:moveTo>
                  <a:cubicBezTo>
                    <a:pt x="108658" y="16816"/>
                    <a:pt x="108511" y="16880"/>
                    <a:pt x="108411" y="16980"/>
                  </a:cubicBezTo>
                  <a:cubicBezTo>
                    <a:pt x="108245" y="17146"/>
                    <a:pt x="108278" y="17413"/>
                    <a:pt x="108445" y="17580"/>
                  </a:cubicBezTo>
                  <a:cubicBezTo>
                    <a:pt x="111580" y="20382"/>
                    <a:pt x="114449" y="23551"/>
                    <a:pt x="116951" y="26920"/>
                  </a:cubicBezTo>
                  <a:cubicBezTo>
                    <a:pt x="117018" y="27020"/>
                    <a:pt x="117184" y="27087"/>
                    <a:pt x="117318" y="27087"/>
                  </a:cubicBezTo>
                  <a:cubicBezTo>
                    <a:pt x="117418" y="27087"/>
                    <a:pt x="117518" y="27054"/>
                    <a:pt x="117585" y="27054"/>
                  </a:cubicBezTo>
                  <a:cubicBezTo>
                    <a:pt x="117785" y="26920"/>
                    <a:pt x="117818" y="26653"/>
                    <a:pt x="117651" y="26420"/>
                  </a:cubicBezTo>
                  <a:cubicBezTo>
                    <a:pt x="115116" y="22984"/>
                    <a:pt x="112214" y="19815"/>
                    <a:pt x="109012" y="16913"/>
                  </a:cubicBezTo>
                  <a:cubicBezTo>
                    <a:pt x="108958" y="16846"/>
                    <a:pt x="108877" y="16816"/>
                    <a:pt x="108788" y="16816"/>
                  </a:cubicBezTo>
                  <a:close/>
                  <a:moveTo>
                    <a:pt x="9232" y="31463"/>
                  </a:moveTo>
                  <a:cubicBezTo>
                    <a:pt x="9072" y="31463"/>
                    <a:pt x="8909" y="31553"/>
                    <a:pt x="8840" y="31690"/>
                  </a:cubicBezTo>
                  <a:cubicBezTo>
                    <a:pt x="6705" y="35359"/>
                    <a:pt x="4904" y="39329"/>
                    <a:pt x="3536" y="43399"/>
                  </a:cubicBezTo>
                  <a:cubicBezTo>
                    <a:pt x="3436" y="43665"/>
                    <a:pt x="3570" y="43899"/>
                    <a:pt x="3837" y="43999"/>
                  </a:cubicBezTo>
                  <a:cubicBezTo>
                    <a:pt x="3870" y="44032"/>
                    <a:pt x="3903" y="44032"/>
                    <a:pt x="3937" y="44032"/>
                  </a:cubicBezTo>
                  <a:cubicBezTo>
                    <a:pt x="4170" y="44032"/>
                    <a:pt x="4337" y="43899"/>
                    <a:pt x="4404" y="43699"/>
                  </a:cubicBezTo>
                  <a:cubicBezTo>
                    <a:pt x="5771" y="39663"/>
                    <a:pt x="7539" y="35760"/>
                    <a:pt x="9608" y="32157"/>
                  </a:cubicBezTo>
                  <a:cubicBezTo>
                    <a:pt x="9741" y="31924"/>
                    <a:pt x="9674" y="31657"/>
                    <a:pt x="9441" y="31523"/>
                  </a:cubicBezTo>
                  <a:cubicBezTo>
                    <a:pt x="9378" y="31482"/>
                    <a:pt x="9305" y="31463"/>
                    <a:pt x="9232" y="31463"/>
                  </a:cubicBezTo>
                  <a:close/>
                  <a:moveTo>
                    <a:pt x="123888" y="37107"/>
                  </a:moveTo>
                  <a:cubicBezTo>
                    <a:pt x="123822" y="37107"/>
                    <a:pt x="123754" y="37124"/>
                    <a:pt x="123689" y="37161"/>
                  </a:cubicBezTo>
                  <a:cubicBezTo>
                    <a:pt x="123489" y="37227"/>
                    <a:pt x="123355" y="37528"/>
                    <a:pt x="123489" y="37728"/>
                  </a:cubicBezTo>
                  <a:cubicBezTo>
                    <a:pt x="125323" y="41564"/>
                    <a:pt x="126758" y="45567"/>
                    <a:pt x="127792" y="49670"/>
                  </a:cubicBezTo>
                  <a:cubicBezTo>
                    <a:pt x="127859" y="49870"/>
                    <a:pt x="128025" y="50003"/>
                    <a:pt x="128259" y="50003"/>
                  </a:cubicBezTo>
                  <a:lnTo>
                    <a:pt x="128292" y="50003"/>
                  </a:lnTo>
                  <a:cubicBezTo>
                    <a:pt x="128526" y="49937"/>
                    <a:pt x="128659" y="49703"/>
                    <a:pt x="128626" y="49436"/>
                  </a:cubicBezTo>
                  <a:cubicBezTo>
                    <a:pt x="127592" y="45267"/>
                    <a:pt x="126124" y="41230"/>
                    <a:pt x="124289" y="37361"/>
                  </a:cubicBezTo>
                  <a:cubicBezTo>
                    <a:pt x="124217" y="37217"/>
                    <a:pt x="124058" y="37107"/>
                    <a:pt x="123888" y="37107"/>
                  </a:cubicBezTo>
                  <a:close/>
                  <a:moveTo>
                    <a:pt x="1042" y="55536"/>
                  </a:moveTo>
                  <a:cubicBezTo>
                    <a:pt x="835" y="55536"/>
                    <a:pt x="662" y="55694"/>
                    <a:pt x="601" y="55908"/>
                  </a:cubicBezTo>
                  <a:cubicBezTo>
                    <a:pt x="201" y="59010"/>
                    <a:pt x="1" y="62112"/>
                    <a:pt x="1" y="65248"/>
                  </a:cubicBezTo>
                  <a:cubicBezTo>
                    <a:pt x="1" y="66415"/>
                    <a:pt x="34" y="67583"/>
                    <a:pt x="67" y="68750"/>
                  </a:cubicBezTo>
                  <a:cubicBezTo>
                    <a:pt x="67" y="68950"/>
                    <a:pt x="267" y="69184"/>
                    <a:pt x="534" y="69184"/>
                  </a:cubicBezTo>
                  <a:cubicBezTo>
                    <a:pt x="835" y="69184"/>
                    <a:pt x="1001" y="68950"/>
                    <a:pt x="935" y="68717"/>
                  </a:cubicBezTo>
                  <a:cubicBezTo>
                    <a:pt x="901" y="67549"/>
                    <a:pt x="868" y="66415"/>
                    <a:pt x="868" y="65248"/>
                  </a:cubicBezTo>
                  <a:cubicBezTo>
                    <a:pt x="868" y="62179"/>
                    <a:pt x="1068" y="59076"/>
                    <a:pt x="1502" y="56041"/>
                  </a:cubicBezTo>
                  <a:cubicBezTo>
                    <a:pt x="1535" y="55774"/>
                    <a:pt x="1368" y="55574"/>
                    <a:pt x="1101" y="55541"/>
                  </a:cubicBezTo>
                  <a:cubicBezTo>
                    <a:pt x="1081" y="55538"/>
                    <a:pt x="1062" y="55536"/>
                    <a:pt x="1042" y="55536"/>
                  </a:cubicBezTo>
                  <a:close/>
                  <a:moveTo>
                    <a:pt x="130594" y="62112"/>
                  </a:moveTo>
                  <a:lnTo>
                    <a:pt x="129660" y="62145"/>
                  </a:lnTo>
                  <a:lnTo>
                    <a:pt x="129660" y="62312"/>
                  </a:lnTo>
                  <a:cubicBezTo>
                    <a:pt x="129693" y="63413"/>
                    <a:pt x="129760" y="64480"/>
                    <a:pt x="129760" y="65548"/>
                  </a:cubicBezTo>
                  <a:cubicBezTo>
                    <a:pt x="129760" y="68650"/>
                    <a:pt x="129493" y="71886"/>
                    <a:pt x="129026" y="74954"/>
                  </a:cubicBezTo>
                  <a:cubicBezTo>
                    <a:pt x="128993" y="75221"/>
                    <a:pt x="129160" y="75421"/>
                    <a:pt x="129426" y="75455"/>
                  </a:cubicBezTo>
                  <a:lnTo>
                    <a:pt x="129493" y="75455"/>
                  </a:lnTo>
                  <a:cubicBezTo>
                    <a:pt x="129760" y="75455"/>
                    <a:pt x="129927" y="75288"/>
                    <a:pt x="129960" y="75088"/>
                  </a:cubicBezTo>
                  <a:cubicBezTo>
                    <a:pt x="130427" y="71952"/>
                    <a:pt x="130661" y="68750"/>
                    <a:pt x="130661" y="65548"/>
                  </a:cubicBezTo>
                  <a:cubicBezTo>
                    <a:pt x="130661" y="64447"/>
                    <a:pt x="130627" y="63380"/>
                    <a:pt x="130594" y="62279"/>
                  </a:cubicBezTo>
                  <a:lnTo>
                    <a:pt x="130594" y="62112"/>
                  </a:lnTo>
                  <a:close/>
                  <a:moveTo>
                    <a:pt x="2332" y="80919"/>
                  </a:moveTo>
                  <a:cubicBezTo>
                    <a:pt x="2301" y="80919"/>
                    <a:pt x="2268" y="80921"/>
                    <a:pt x="2236" y="80925"/>
                  </a:cubicBezTo>
                  <a:cubicBezTo>
                    <a:pt x="2002" y="80959"/>
                    <a:pt x="1869" y="81226"/>
                    <a:pt x="1902" y="81459"/>
                  </a:cubicBezTo>
                  <a:cubicBezTo>
                    <a:pt x="2903" y="85629"/>
                    <a:pt x="4270" y="89732"/>
                    <a:pt x="6038" y="93601"/>
                  </a:cubicBezTo>
                  <a:cubicBezTo>
                    <a:pt x="6105" y="93768"/>
                    <a:pt x="6272" y="93868"/>
                    <a:pt x="6439" y="93868"/>
                  </a:cubicBezTo>
                  <a:cubicBezTo>
                    <a:pt x="6539" y="93868"/>
                    <a:pt x="6572" y="93868"/>
                    <a:pt x="6672" y="93801"/>
                  </a:cubicBezTo>
                  <a:cubicBezTo>
                    <a:pt x="6872" y="93735"/>
                    <a:pt x="6939" y="93434"/>
                    <a:pt x="6872" y="93234"/>
                  </a:cubicBezTo>
                  <a:cubicBezTo>
                    <a:pt x="5171" y="89432"/>
                    <a:pt x="3770" y="85395"/>
                    <a:pt x="2769" y="81259"/>
                  </a:cubicBezTo>
                  <a:cubicBezTo>
                    <a:pt x="2740" y="81025"/>
                    <a:pt x="2557" y="80919"/>
                    <a:pt x="2332" y="80919"/>
                  </a:cubicBezTo>
                  <a:close/>
                  <a:moveTo>
                    <a:pt x="12850" y="103979"/>
                  </a:moveTo>
                  <a:cubicBezTo>
                    <a:pt x="12754" y="103979"/>
                    <a:pt x="12657" y="104008"/>
                    <a:pt x="12576" y="104075"/>
                  </a:cubicBezTo>
                  <a:cubicBezTo>
                    <a:pt x="12410" y="104209"/>
                    <a:pt x="12343" y="104476"/>
                    <a:pt x="12510" y="104709"/>
                  </a:cubicBezTo>
                  <a:cubicBezTo>
                    <a:pt x="15011" y="108212"/>
                    <a:pt x="17880" y="111414"/>
                    <a:pt x="21049" y="114283"/>
                  </a:cubicBezTo>
                  <a:cubicBezTo>
                    <a:pt x="21116" y="114383"/>
                    <a:pt x="21216" y="114416"/>
                    <a:pt x="21349" y="114416"/>
                  </a:cubicBezTo>
                  <a:cubicBezTo>
                    <a:pt x="21449" y="114416"/>
                    <a:pt x="21583" y="114383"/>
                    <a:pt x="21683" y="114216"/>
                  </a:cubicBezTo>
                  <a:cubicBezTo>
                    <a:pt x="21850" y="114049"/>
                    <a:pt x="21783" y="113749"/>
                    <a:pt x="21649" y="113582"/>
                  </a:cubicBezTo>
                  <a:cubicBezTo>
                    <a:pt x="18547" y="110780"/>
                    <a:pt x="15712" y="107611"/>
                    <a:pt x="13210" y="104142"/>
                  </a:cubicBezTo>
                  <a:cubicBezTo>
                    <a:pt x="13131" y="104043"/>
                    <a:pt x="12992" y="103979"/>
                    <a:pt x="12850" y="103979"/>
                  </a:cubicBezTo>
                  <a:close/>
                  <a:moveTo>
                    <a:pt x="31611" y="120986"/>
                  </a:moveTo>
                  <a:cubicBezTo>
                    <a:pt x="31456" y="120986"/>
                    <a:pt x="31311" y="121068"/>
                    <a:pt x="31223" y="121221"/>
                  </a:cubicBezTo>
                  <a:cubicBezTo>
                    <a:pt x="31090" y="121421"/>
                    <a:pt x="31190" y="121688"/>
                    <a:pt x="31390" y="121821"/>
                  </a:cubicBezTo>
                  <a:cubicBezTo>
                    <a:pt x="35059" y="123923"/>
                    <a:pt x="38962" y="125724"/>
                    <a:pt x="43098" y="127092"/>
                  </a:cubicBezTo>
                  <a:cubicBezTo>
                    <a:pt x="43131" y="127125"/>
                    <a:pt x="43198" y="127125"/>
                    <a:pt x="43232" y="127125"/>
                  </a:cubicBezTo>
                  <a:cubicBezTo>
                    <a:pt x="43432" y="127125"/>
                    <a:pt x="43598" y="127058"/>
                    <a:pt x="43699" y="126792"/>
                  </a:cubicBezTo>
                  <a:cubicBezTo>
                    <a:pt x="43765" y="126558"/>
                    <a:pt x="43632" y="126291"/>
                    <a:pt x="43398" y="126225"/>
                  </a:cubicBezTo>
                  <a:cubicBezTo>
                    <a:pt x="39295" y="124890"/>
                    <a:pt x="35426" y="123122"/>
                    <a:pt x="31857" y="121054"/>
                  </a:cubicBezTo>
                  <a:cubicBezTo>
                    <a:pt x="31777" y="121008"/>
                    <a:pt x="31693" y="120986"/>
                    <a:pt x="31611" y="120986"/>
                  </a:cubicBezTo>
                  <a:close/>
                  <a:moveTo>
                    <a:pt x="92951" y="123869"/>
                  </a:moveTo>
                  <a:cubicBezTo>
                    <a:pt x="92886" y="123869"/>
                    <a:pt x="92823" y="123886"/>
                    <a:pt x="92767" y="123923"/>
                  </a:cubicBezTo>
                  <a:cubicBezTo>
                    <a:pt x="88931" y="125724"/>
                    <a:pt x="84928" y="127125"/>
                    <a:pt x="80825" y="128159"/>
                  </a:cubicBezTo>
                  <a:cubicBezTo>
                    <a:pt x="80592" y="128226"/>
                    <a:pt x="80458" y="128459"/>
                    <a:pt x="80491" y="128726"/>
                  </a:cubicBezTo>
                  <a:cubicBezTo>
                    <a:pt x="80592" y="128926"/>
                    <a:pt x="80758" y="129060"/>
                    <a:pt x="80958" y="129060"/>
                  </a:cubicBezTo>
                  <a:lnTo>
                    <a:pt x="81059" y="129027"/>
                  </a:lnTo>
                  <a:cubicBezTo>
                    <a:pt x="85228" y="127992"/>
                    <a:pt x="89264" y="126525"/>
                    <a:pt x="93134" y="124690"/>
                  </a:cubicBezTo>
                  <a:cubicBezTo>
                    <a:pt x="93334" y="124623"/>
                    <a:pt x="93467" y="124323"/>
                    <a:pt x="93334" y="124123"/>
                  </a:cubicBezTo>
                  <a:cubicBezTo>
                    <a:pt x="93286" y="123979"/>
                    <a:pt x="93116" y="123869"/>
                    <a:pt x="92951" y="123869"/>
                  </a:cubicBezTo>
                  <a:close/>
                  <a:moveTo>
                    <a:pt x="55592" y="129212"/>
                  </a:moveTo>
                  <a:cubicBezTo>
                    <a:pt x="55384" y="129212"/>
                    <a:pt x="55235" y="129367"/>
                    <a:pt x="55207" y="129594"/>
                  </a:cubicBezTo>
                  <a:cubicBezTo>
                    <a:pt x="55140" y="129827"/>
                    <a:pt x="55307" y="130027"/>
                    <a:pt x="55574" y="130094"/>
                  </a:cubicBezTo>
                  <a:cubicBezTo>
                    <a:pt x="59410" y="130628"/>
                    <a:pt x="63413" y="130928"/>
                    <a:pt x="67482" y="130928"/>
                  </a:cubicBezTo>
                  <a:lnTo>
                    <a:pt x="68383" y="130928"/>
                  </a:lnTo>
                  <a:cubicBezTo>
                    <a:pt x="68616" y="130928"/>
                    <a:pt x="68783" y="130728"/>
                    <a:pt x="68783" y="130461"/>
                  </a:cubicBezTo>
                  <a:cubicBezTo>
                    <a:pt x="68783" y="130227"/>
                    <a:pt x="68583" y="130061"/>
                    <a:pt x="68316" y="130061"/>
                  </a:cubicBezTo>
                  <a:cubicBezTo>
                    <a:pt x="68098" y="130062"/>
                    <a:pt x="67881" y="130063"/>
                    <a:pt x="67663" y="130063"/>
                  </a:cubicBezTo>
                  <a:cubicBezTo>
                    <a:pt x="63554" y="130063"/>
                    <a:pt x="59540" y="129765"/>
                    <a:pt x="55707" y="129227"/>
                  </a:cubicBezTo>
                  <a:cubicBezTo>
                    <a:pt x="55667" y="129217"/>
                    <a:pt x="55629" y="129212"/>
                    <a:pt x="55592" y="1292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0"/>
            <p:cNvSpPr/>
            <p:nvPr/>
          </p:nvSpPr>
          <p:spPr>
            <a:xfrm>
              <a:off x="-2749300" y="1785875"/>
              <a:ext cx="1042450" cy="1486100"/>
            </a:xfrm>
            <a:custGeom>
              <a:avLst/>
              <a:gdLst/>
              <a:ahLst/>
              <a:cxnLst/>
              <a:rect l="l" t="t" r="r" b="b"/>
              <a:pathLst>
                <a:path w="41698" h="59444" extrusionOk="0">
                  <a:moveTo>
                    <a:pt x="3870" y="1"/>
                  </a:moveTo>
                  <a:cubicBezTo>
                    <a:pt x="1769" y="1"/>
                    <a:pt x="1" y="1769"/>
                    <a:pt x="1" y="3904"/>
                  </a:cubicBezTo>
                  <a:lnTo>
                    <a:pt x="1" y="55541"/>
                  </a:lnTo>
                  <a:cubicBezTo>
                    <a:pt x="1" y="57676"/>
                    <a:pt x="1769" y="59444"/>
                    <a:pt x="3870" y="59444"/>
                  </a:cubicBezTo>
                  <a:lnTo>
                    <a:pt x="37828" y="59444"/>
                  </a:lnTo>
                  <a:cubicBezTo>
                    <a:pt x="39963" y="59444"/>
                    <a:pt x="41697" y="57709"/>
                    <a:pt x="41697" y="55541"/>
                  </a:cubicBezTo>
                  <a:lnTo>
                    <a:pt x="41697" y="3904"/>
                  </a:lnTo>
                  <a:cubicBezTo>
                    <a:pt x="41697" y="1769"/>
                    <a:pt x="39963" y="1"/>
                    <a:pt x="37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0"/>
            <p:cNvSpPr/>
            <p:nvPr/>
          </p:nvSpPr>
          <p:spPr>
            <a:xfrm>
              <a:off x="-2637550" y="2006875"/>
              <a:ext cx="439500" cy="741400"/>
            </a:xfrm>
            <a:custGeom>
              <a:avLst/>
              <a:gdLst/>
              <a:ahLst/>
              <a:cxnLst/>
              <a:rect l="l" t="t" r="r" b="b"/>
              <a:pathLst>
                <a:path w="17580" h="29656" extrusionOk="0">
                  <a:moveTo>
                    <a:pt x="4004" y="1"/>
                  </a:moveTo>
                  <a:cubicBezTo>
                    <a:pt x="1802" y="1"/>
                    <a:pt x="1" y="1802"/>
                    <a:pt x="1" y="4004"/>
                  </a:cubicBezTo>
                  <a:lnTo>
                    <a:pt x="1" y="25652"/>
                  </a:lnTo>
                  <a:cubicBezTo>
                    <a:pt x="1" y="27854"/>
                    <a:pt x="1802" y="29655"/>
                    <a:pt x="4004" y="29655"/>
                  </a:cubicBezTo>
                  <a:lnTo>
                    <a:pt x="13577" y="29655"/>
                  </a:lnTo>
                  <a:cubicBezTo>
                    <a:pt x="15812" y="29655"/>
                    <a:pt x="17580" y="27854"/>
                    <a:pt x="17580" y="25652"/>
                  </a:cubicBezTo>
                  <a:lnTo>
                    <a:pt x="17580" y="4004"/>
                  </a:lnTo>
                  <a:cubicBezTo>
                    <a:pt x="17580" y="1802"/>
                    <a:pt x="15812" y="1"/>
                    <a:pt x="13577" y="1"/>
                  </a:cubicBez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0"/>
            <p:cNvSpPr/>
            <p:nvPr/>
          </p:nvSpPr>
          <p:spPr>
            <a:xfrm>
              <a:off x="-2529125" y="2144200"/>
              <a:ext cx="222675" cy="214900"/>
            </a:xfrm>
            <a:custGeom>
              <a:avLst/>
              <a:gdLst/>
              <a:ahLst/>
              <a:cxnLst/>
              <a:rect l="l" t="t" r="r" b="b"/>
              <a:pathLst>
                <a:path w="8907" h="8596" extrusionOk="0">
                  <a:moveTo>
                    <a:pt x="4461" y="1"/>
                  </a:moveTo>
                  <a:cubicBezTo>
                    <a:pt x="2224" y="1"/>
                    <a:pt x="326" y="1716"/>
                    <a:pt x="167" y="3981"/>
                  </a:cubicBezTo>
                  <a:cubicBezTo>
                    <a:pt x="0" y="6349"/>
                    <a:pt x="1768" y="8418"/>
                    <a:pt x="4136" y="8584"/>
                  </a:cubicBezTo>
                  <a:cubicBezTo>
                    <a:pt x="4238" y="8592"/>
                    <a:pt x="4340" y="8595"/>
                    <a:pt x="4440" y="8595"/>
                  </a:cubicBezTo>
                  <a:cubicBezTo>
                    <a:pt x="6679" y="8595"/>
                    <a:pt x="8580" y="6848"/>
                    <a:pt x="8740" y="4582"/>
                  </a:cubicBezTo>
                  <a:cubicBezTo>
                    <a:pt x="8906" y="2213"/>
                    <a:pt x="7139" y="178"/>
                    <a:pt x="4770" y="12"/>
                  </a:cubicBezTo>
                  <a:cubicBezTo>
                    <a:pt x="4667" y="4"/>
                    <a:pt x="4563" y="1"/>
                    <a:pt x="4461"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0"/>
            <p:cNvSpPr/>
            <p:nvPr/>
          </p:nvSpPr>
          <p:spPr>
            <a:xfrm>
              <a:off x="-2637550" y="2414675"/>
              <a:ext cx="439500" cy="333600"/>
            </a:xfrm>
            <a:custGeom>
              <a:avLst/>
              <a:gdLst/>
              <a:ahLst/>
              <a:cxnLst/>
              <a:rect l="l" t="t" r="r" b="b"/>
              <a:pathLst>
                <a:path w="17580" h="13344" extrusionOk="0">
                  <a:moveTo>
                    <a:pt x="8807" y="0"/>
                  </a:moveTo>
                  <a:cubicBezTo>
                    <a:pt x="4904" y="0"/>
                    <a:pt x="1568" y="2169"/>
                    <a:pt x="1" y="5337"/>
                  </a:cubicBezTo>
                  <a:lnTo>
                    <a:pt x="1" y="9340"/>
                  </a:lnTo>
                  <a:cubicBezTo>
                    <a:pt x="1" y="11542"/>
                    <a:pt x="1802" y="13343"/>
                    <a:pt x="4004" y="13343"/>
                  </a:cubicBezTo>
                  <a:lnTo>
                    <a:pt x="13577" y="13343"/>
                  </a:lnTo>
                  <a:cubicBezTo>
                    <a:pt x="15812" y="13343"/>
                    <a:pt x="17580" y="11542"/>
                    <a:pt x="17580" y="9340"/>
                  </a:cubicBezTo>
                  <a:lnTo>
                    <a:pt x="17580" y="5337"/>
                  </a:lnTo>
                  <a:cubicBezTo>
                    <a:pt x="16012" y="2169"/>
                    <a:pt x="12676" y="0"/>
                    <a:pt x="8807"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0"/>
            <p:cNvSpPr/>
            <p:nvPr/>
          </p:nvSpPr>
          <p:spPr>
            <a:xfrm>
              <a:off x="-2749300" y="1785875"/>
              <a:ext cx="1042450" cy="132625"/>
            </a:xfrm>
            <a:custGeom>
              <a:avLst/>
              <a:gdLst/>
              <a:ahLst/>
              <a:cxnLst/>
              <a:rect l="l" t="t" r="r" b="b"/>
              <a:pathLst>
                <a:path w="41698" h="5305" extrusionOk="0">
                  <a:moveTo>
                    <a:pt x="3870" y="1"/>
                  </a:moveTo>
                  <a:cubicBezTo>
                    <a:pt x="1769" y="1"/>
                    <a:pt x="1" y="1769"/>
                    <a:pt x="1" y="3904"/>
                  </a:cubicBezTo>
                  <a:lnTo>
                    <a:pt x="1" y="5305"/>
                  </a:lnTo>
                  <a:lnTo>
                    <a:pt x="41697" y="5305"/>
                  </a:lnTo>
                  <a:lnTo>
                    <a:pt x="41697" y="3904"/>
                  </a:lnTo>
                  <a:cubicBezTo>
                    <a:pt x="41697" y="1769"/>
                    <a:pt x="39963" y="1"/>
                    <a:pt x="37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0"/>
            <p:cNvSpPr/>
            <p:nvPr/>
          </p:nvSpPr>
          <p:spPr>
            <a:xfrm>
              <a:off x="-2149700" y="1813400"/>
              <a:ext cx="79250" cy="79250"/>
            </a:xfrm>
            <a:custGeom>
              <a:avLst/>
              <a:gdLst/>
              <a:ahLst/>
              <a:cxnLst/>
              <a:rect l="l" t="t" r="r" b="b"/>
              <a:pathLst>
                <a:path w="3170" h="3170" extrusionOk="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0"/>
            <p:cNvSpPr/>
            <p:nvPr/>
          </p:nvSpPr>
          <p:spPr>
            <a:xfrm>
              <a:off x="-2003750" y="1813400"/>
              <a:ext cx="79250" cy="79250"/>
            </a:xfrm>
            <a:custGeom>
              <a:avLst/>
              <a:gdLst/>
              <a:ahLst/>
              <a:cxnLst/>
              <a:rect l="l" t="t" r="r" b="b"/>
              <a:pathLst>
                <a:path w="3170" h="3170" extrusionOk="0">
                  <a:moveTo>
                    <a:pt x="1568" y="1"/>
                  </a:moveTo>
                  <a:cubicBezTo>
                    <a:pt x="701" y="1"/>
                    <a:pt x="0" y="701"/>
                    <a:pt x="0" y="1569"/>
                  </a:cubicBezTo>
                  <a:cubicBezTo>
                    <a:pt x="0" y="2436"/>
                    <a:pt x="701" y="3170"/>
                    <a:pt x="1568" y="3170"/>
                  </a:cubicBezTo>
                  <a:cubicBezTo>
                    <a:pt x="2469" y="3170"/>
                    <a:pt x="3169" y="2436"/>
                    <a:pt x="3169" y="1569"/>
                  </a:cubicBezTo>
                  <a:cubicBezTo>
                    <a:pt x="3169"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0"/>
            <p:cNvSpPr/>
            <p:nvPr/>
          </p:nvSpPr>
          <p:spPr>
            <a:xfrm>
              <a:off x="-1857825" y="1813400"/>
              <a:ext cx="79250" cy="79250"/>
            </a:xfrm>
            <a:custGeom>
              <a:avLst/>
              <a:gdLst/>
              <a:ahLst/>
              <a:cxnLst/>
              <a:rect l="l" t="t" r="r" b="b"/>
              <a:pathLst>
                <a:path w="3170" h="3170" extrusionOk="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0"/>
            <p:cNvSpPr/>
            <p:nvPr/>
          </p:nvSpPr>
          <p:spPr>
            <a:xfrm>
              <a:off x="-2624200" y="2876675"/>
              <a:ext cx="412825" cy="37550"/>
            </a:xfrm>
            <a:custGeom>
              <a:avLst/>
              <a:gdLst/>
              <a:ahLst/>
              <a:cxnLst/>
              <a:rect l="l" t="t" r="r" b="b"/>
              <a:pathLst>
                <a:path w="16513" h="1502" extrusionOk="0">
                  <a:moveTo>
                    <a:pt x="768" y="0"/>
                  </a:moveTo>
                  <a:cubicBezTo>
                    <a:pt x="334" y="0"/>
                    <a:pt x="0" y="334"/>
                    <a:pt x="0" y="734"/>
                  </a:cubicBezTo>
                  <a:cubicBezTo>
                    <a:pt x="0" y="1168"/>
                    <a:pt x="334" y="1501"/>
                    <a:pt x="768" y="1501"/>
                  </a:cubicBezTo>
                  <a:lnTo>
                    <a:pt x="15778" y="1501"/>
                  </a:lnTo>
                  <a:cubicBezTo>
                    <a:pt x="16179" y="1501"/>
                    <a:pt x="16512" y="1168"/>
                    <a:pt x="16512" y="734"/>
                  </a:cubicBezTo>
                  <a:cubicBezTo>
                    <a:pt x="16512" y="334"/>
                    <a:pt x="16179" y="0"/>
                    <a:pt x="15778"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0"/>
            <p:cNvSpPr/>
            <p:nvPr/>
          </p:nvSpPr>
          <p:spPr>
            <a:xfrm>
              <a:off x="-2624200" y="2952550"/>
              <a:ext cx="412825" cy="37550"/>
            </a:xfrm>
            <a:custGeom>
              <a:avLst/>
              <a:gdLst/>
              <a:ahLst/>
              <a:cxnLst/>
              <a:rect l="l" t="t" r="r" b="b"/>
              <a:pathLst>
                <a:path w="16513" h="1502" extrusionOk="0">
                  <a:moveTo>
                    <a:pt x="768" y="1"/>
                  </a:moveTo>
                  <a:cubicBezTo>
                    <a:pt x="334" y="1"/>
                    <a:pt x="0" y="334"/>
                    <a:pt x="0" y="768"/>
                  </a:cubicBezTo>
                  <a:cubicBezTo>
                    <a:pt x="0" y="1168"/>
                    <a:pt x="334" y="1502"/>
                    <a:pt x="768" y="1502"/>
                  </a:cubicBezTo>
                  <a:lnTo>
                    <a:pt x="15778" y="1502"/>
                  </a:lnTo>
                  <a:cubicBezTo>
                    <a:pt x="16179" y="1502"/>
                    <a:pt x="16512" y="1168"/>
                    <a:pt x="16512" y="768"/>
                  </a:cubicBezTo>
                  <a:cubicBezTo>
                    <a:pt x="16512" y="334"/>
                    <a:pt x="16179" y="1"/>
                    <a:pt x="15778"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0"/>
            <p:cNvSpPr/>
            <p:nvPr/>
          </p:nvSpPr>
          <p:spPr>
            <a:xfrm>
              <a:off x="-2624200" y="3028450"/>
              <a:ext cx="412825" cy="37550"/>
            </a:xfrm>
            <a:custGeom>
              <a:avLst/>
              <a:gdLst/>
              <a:ahLst/>
              <a:cxnLst/>
              <a:rect l="l" t="t" r="r" b="b"/>
              <a:pathLst>
                <a:path w="16513" h="1502" extrusionOk="0">
                  <a:moveTo>
                    <a:pt x="768" y="0"/>
                  </a:moveTo>
                  <a:cubicBezTo>
                    <a:pt x="334" y="0"/>
                    <a:pt x="0" y="334"/>
                    <a:pt x="0" y="767"/>
                  </a:cubicBezTo>
                  <a:cubicBezTo>
                    <a:pt x="0" y="1168"/>
                    <a:pt x="334" y="1501"/>
                    <a:pt x="768" y="1501"/>
                  </a:cubicBezTo>
                  <a:lnTo>
                    <a:pt x="15778" y="1501"/>
                  </a:lnTo>
                  <a:cubicBezTo>
                    <a:pt x="16179" y="1501"/>
                    <a:pt x="16512" y="1168"/>
                    <a:pt x="16512" y="767"/>
                  </a:cubicBezTo>
                  <a:cubicBezTo>
                    <a:pt x="16512" y="334"/>
                    <a:pt x="16179" y="0"/>
                    <a:pt x="15778"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0"/>
            <p:cNvSpPr/>
            <p:nvPr/>
          </p:nvSpPr>
          <p:spPr>
            <a:xfrm>
              <a:off x="-2125525" y="2786600"/>
              <a:ext cx="322775" cy="323600"/>
            </a:xfrm>
            <a:custGeom>
              <a:avLst/>
              <a:gdLst/>
              <a:ahLst/>
              <a:cxnLst/>
              <a:rect l="l" t="t" r="r" b="b"/>
              <a:pathLst>
                <a:path w="12911" h="12944" extrusionOk="0">
                  <a:moveTo>
                    <a:pt x="6439" y="1"/>
                  </a:moveTo>
                  <a:cubicBezTo>
                    <a:pt x="2870" y="1"/>
                    <a:pt x="1" y="2903"/>
                    <a:pt x="1" y="6472"/>
                  </a:cubicBezTo>
                  <a:cubicBezTo>
                    <a:pt x="1" y="10041"/>
                    <a:pt x="2870" y="12943"/>
                    <a:pt x="6439" y="12943"/>
                  </a:cubicBezTo>
                  <a:cubicBezTo>
                    <a:pt x="10041" y="12943"/>
                    <a:pt x="12910" y="10041"/>
                    <a:pt x="12910" y="6472"/>
                  </a:cubicBezTo>
                  <a:cubicBezTo>
                    <a:pt x="12910" y="2903"/>
                    <a:pt x="10041" y="1"/>
                    <a:pt x="6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0"/>
            <p:cNvSpPr/>
            <p:nvPr/>
          </p:nvSpPr>
          <p:spPr>
            <a:xfrm>
              <a:off x="-2095500" y="2816625"/>
              <a:ext cx="262725" cy="263550"/>
            </a:xfrm>
            <a:custGeom>
              <a:avLst/>
              <a:gdLst/>
              <a:ahLst/>
              <a:cxnLst/>
              <a:rect l="l" t="t" r="r" b="b"/>
              <a:pathLst>
                <a:path w="10509" h="10542" extrusionOk="0">
                  <a:moveTo>
                    <a:pt x="5238" y="1"/>
                  </a:moveTo>
                  <a:cubicBezTo>
                    <a:pt x="2369" y="1"/>
                    <a:pt x="1" y="2369"/>
                    <a:pt x="1" y="5271"/>
                  </a:cubicBezTo>
                  <a:cubicBezTo>
                    <a:pt x="1" y="8173"/>
                    <a:pt x="2369" y="10541"/>
                    <a:pt x="5238" y="10541"/>
                  </a:cubicBezTo>
                  <a:cubicBezTo>
                    <a:pt x="8140" y="10541"/>
                    <a:pt x="10508" y="8173"/>
                    <a:pt x="10508" y="5271"/>
                  </a:cubicBezTo>
                  <a:cubicBezTo>
                    <a:pt x="10508" y="2369"/>
                    <a:pt x="8140" y="1"/>
                    <a:pt x="5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0"/>
            <p:cNvSpPr/>
            <p:nvPr/>
          </p:nvSpPr>
          <p:spPr>
            <a:xfrm>
              <a:off x="-2042125" y="2839150"/>
              <a:ext cx="156800" cy="217675"/>
            </a:xfrm>
            <a:custGeom>
              <a:avLst/>
              <a:gdLst/>
              <a:ahLst/>
              <a:cxnLst/>
              <a:rect l="l" t="t" r="r" b="b"/>
              <a:pathLst>
                <a:path w="6272" h="8707" extrusionOk="0">
                  <a:moveTo>
                    <a:pt x="2402" y="2202"/>
                  </a:moveTo>
                  <a:cubicBezTo>
                    <a:pt x="2803" y="2235"/>
                    <a:pt x="3170" y="2235"/>
                    <a:pt x="3537" y="2235"/>
                  </a:cubicBezTo>
                  <a:cubicBezTo>
                    <a:pt x="3670" y="2235"/>
                    <a:pt x="3770" y="2335"/>
                    <a:pt x="3903" y="2369"/>
                  </a:cubicBezTo>
                  <a:cubicBezTo>
                    <a:pt x="4204" y="2502"/>
                    <a:pt x="4337" y="2702"/>
                    <a:pt x="4337" y="3036"/>
                  </a:cubicBezTo>
                  <a:cubicBezTo>
                    <a:pt x="4337" y="3336"/>
                    <a:pt x="4170" y="3536"/>
                    <a:pt x="3870" y="3669"/>
                  </a:cubicBezTo>
                  <a:cubicBezTo>
                    <a:pt x="3537" y="3836"/>
                    <a:pt x="3170" y="3836"/>
                    <a:pt x="2769" y="3836"/>
                  </a:cubicBezTo>
                  <a:lnTo>
                    <a:pt x="2402" y="3836"/>
                  </a:lnTo>
                  <a:lnTo>
                    <a:pt x="2402" y="2202"/>
                  </a:lnTo>
                  <a:close/>
                  <a:moveTo>
                    <a:pt x="2937" y="4682"/>
                  </a:moveTo>
                  <a:cubicBezTo>
                    <a:pt x="3201" y="4682"/>
                    <a:pt x="3463" y="4698"/>
                    <a:pt x="3737" y="4737"/>
                  </a:cubicBezTo>
                  <a:cubicBezTo>
                    <a:pt x="3903" y="4770"/>
                    <a:pt x="4070" y="4837"/>
                    <a:pt x="4237" y="4904"/>
                  </a:cubicBezTo>
                  <a:cubicBezTo>
                    <a:pt x="4537" y="5037"/>
                    <a:pt x="4671" y="5237"/>
                    <a:pt x="4671" y="5571"/>
                  </a:cubicBezTo>
                  <a:cubicBezTo>
                    <a:pt x="4671" y="5904"/>
                    <a:pt x="4504" y="6138"/>
                    <a:pt x="4204" y="6238"/>
                  </a:cubicBezTo>
                  <a:cubicBezTo>
                    <a:pt x="3837" y="6405"/>
                    <a:pt x="3436" y="6471"/>
                    <a:pt x="3036" y="6471"/>
                  </a:cubicBezTo>
                  <a:lnTo>
                    <a:pt x="2402" y="6471"/>
                  </a:lnTo>
                  <a:cubicBezTo>
                    <a:pt x="2402" y="5838"/>
                    <a:pt x="2402" y="5237"/>
                    <a:pt x="2369" y="4704"/>
                  </a:cubicBezTo>
                  <a:cubicBezTo>
                    <a:pt x="2562" y="4690"/>
                    <a:pt x="2750" y="4682"/>
                    <a:pt x="2937" y="4682"/>
                  </a:cubicBezTo>
                  <a:close/>
                  <a:moveTo>
                    <a:pt x="1602" y="0"/>
                  </a:moveTo>
                  <a:lnTo>
                    <a:pt x="1602" y="1334"/>
                  </a:lnTo>
                  <a:lnTo>
                    <a:pt x="1" y="1334"/>
                  </a:lnTo>
                  <a:lnTo>
                    <a:pt x="1" y="2202"/>
                  </a:lnTo>
                  <a:lnTo>
                    <a:pt x="668" y="2202"/>
                  </a:lnTo>
                  <a:cubicBezTo>
                    <a:pt x="968" y="2202"/>
                    <a:pt x="1068" y="2369"/>
                    <a:pt x="1068" y="2635"/>
                  </a:cubicBezTo>
                  <a:lnTo>
                    <a:pt x="1068" y="4237"/>
                  </a:lnTo>
                  <a:lnTo>
                    <a:pt x="1068" y="6071"/>
                  </a:lnTo>
                  <a:cubicBezTo>
                    <a:pt x="1068" y="6305"/>
                    <a:pt x="1001" y="6405"/>
                    <a:pt x="735" y="6405"/>
                  </a:cubicBezTo>
                  <a:lnTo>
                    <a:pt x="167" y="6405"/>
                  </a:lnTo>
                  <a:cubicBezTo>
                    <a:pt x="134" y="6738"/>
                    <a:pt x="34" y="7039"/>
                    <a:pt x="1" y="7372"/>
                  </a:cubicBezTo>
                  <a:lnTo>
                    <a:pt x="1635" y="7372"/>
                  </a:lnTo>
                  <a:lnTo>
                    <a:pt x="1635" y="8706"/>
                  </a:lnTo>
                  <a:lnTo>
                    <a:pt x="2402" y="8706"/>
                  </a:lnTo>
                  <a:lnTo>
                    <a:pt x="2402" y="7372"/>
                  </a:lnTo>
                  <a:lnTo>
                    <a:pt x="3036" y="7372"/>
                  </a:lnTo>
                  <a:lnTo>
                    <a:pt x="3036" y="8706"/>
                  </a:lnTo>
                  <a:lnTo>
                    <a:pt x="3837" y="8706"/>
                  </a:lnTo>
                  <a:lnTo>
                    <a:pt x="3837" y="7405"/>
                  </a:lnTo>
                  <a:cubicBezTo>
                    <a:pt x="4237" y="7339"/>
                    <a:pt x="4671" y="7305"/>
                    <a:pt x="5038" y="7172"/>
                  </a:cubicBezTo>
                  <a:cubicBezTo>
                    <a:pt x="5738" y="6972"/>
                    <a:pt x="6172" y="6505"/>
                    <a:pt x="6238" y="5804"/>
                  </a:cubicBezTo>
                  <a:cubicBezTo>
                    <a:pt x="6272" y="5704"/>
                    <a:pt x="6272" y="5571"/>
                    <a:pt x="6272" y="5504"/>
                  </a:cubicBezTo>
                  <a:cubicBezTo>
                    <a:pt x="6272" y="4737"/>
                    <a:pt x="5938" y="4237"/>
                    <a:pt x="5204" y="4036"/>
                  </a:cubicBezTo>
                  <a:cubicBezTo>
                    <a:pt x="5171" y="4003"/>
                    <a:pt x="5171" y="4003"/>
                    <a:pt x="5104" y="4003"/>
                  </a:cubicBezTo>
                  <a:lnTo>
                    <a:pt x="5104" y="3970"/>
                  </a:lnTo>
                  <a:cubicBezTo>
                    <a:pt x="5738" y="3536"/>
                    <a:pt x="5938" y="2836"/>
                    <a:pt x="5671" y="2168"/>
                  </a:cubicBezTo>
                  <a:cubicBezTo>
                    <a:pt x="5505" y="1801"/>
                    <a:pt x="5171" y="1568"/>
                    <a:pt x="4771" y="1468"/>
                  </a:cubicBezTo>
                  <a:cubicBezTo>
                    <a:pt x="4504" y="1368"/>
                    <a:pt x="4204" y="1334"/>
                    <a:pt x="3903" y="1301"/>
                  </a:cubicBezTo>
                  <a:cubicBezTo>
                    <a:pt x="3870" y="1301"/>
                    <a:pt x="3837" y="1301"/>
                    <a:pt x="3837" y="1201"/>
                  </a:cubicBezTo>
                  <a:lnTo>
                    <a:pt x="3837" y="667"/>
                  </a:lnTo>
                  <a:lnTo>
                    <a:pt x="3837" y="0"/>
                  </a:lnTo>
                  <a:lnTo>
                    <a:pt x="3036" y="0"/>
                  </a:lnTo>
                  <a:lnTo>
                    <a:pt x="3036" y="1301"/>
                  </a:lnTo>
                  <a:lnTo>
                    <a:pt x="2402" y="1301"/>
                  </a:lnTo>
                  <a:lnTo>
                    <a:pt x="24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0"/>
            <p:cNvSpPr/>
            <p:nvPr/>
          </p:nvSpPr>
          <p:spPr>
            <a:xfrm>
              <a:off x="-1933700" y="3732275"/>
              <a:ext cx="617950" cy="619650"/>
            </a:xfrm>
            <a:custGeom>
              <a:avLst/>
              <a:gdLst/>
              <a:ahLst/>
              <a:cxnLst/>
              <a:rect l="l" t="t" r="r" b="b"/>
              <a:pathLst>
                <a:path w="24718" h="24786" extrusionOk="0">
                  <a:moveTo>
                    <a:pt x="12009" y="1168"/>
                  </a:moveTo>
                  <a:lnTo>
                    <a:pt x="12009" y="4704"/>
                  </a:lnTo>
                  <a:cubicBezTo>
                    <a:pt x="11075" y="4704"/>
                    <a:pt x="10174" y="4704"/>
                    <a:pt x="9340" y="4804"/>
                  </a:cubicBezTo>
                  <a:cubicBezTo>
                    <a:pt x="10307" y="3136"/>
                    <a:pt x="11375" y="1869"/>
                    <a:pt x="12009" y="1168"/>
                  </a:cubicBezTo>
                  <a:close/>
                  <a:moveTo>
                    <a:pt x="12709" y="968"/>
                  </a:moveTo>
                  <a:cubicBezTo>
                    <a:pt x="13343" y="1602"/>
                    <a:pt x="14577" y="3003"/>
                    <a:pt x="15711" y="4971"/>
                  </a:cubicBezTo>
                  <a:cubicBezTo>
                    <a:pt x="14677" y="4838"/>
                    <a:pt x="13677" y="4771"/>
                    <a:pt x="12709" y="4704"/>
                  </a:cubicBezTo>
                  <a:lnTo>
                    <a:pt x="12709" y="968"/>
                  </a:lnTo>
                  <a:close/>
                  <a:moveTo>
                    <a:pt x="11241" y="968"/>
                  </a:moveTo>
                  <a:lnTo>
                    <a:pt x="11241" y="968"/>
                  </a:lnTo>
                  <a:cubicBezTo>
                    <a:pt x="10508" y="1769"/>
                    <a:pt x="9407" y="3103"/>
                    <a:pt x="8506" y="4838"/>
                  </a:cubicBezTo>
                  <a:cubicBezTo>
                    <a:pt x="7205" y="4971"/>
                    <a:pt x="6038" y="5171"/>
                    <a:pt x="5004" y="5371"/>
                  </a:cubicBezTo>
                  <a:cubicBezTo>
                    <a:pt x="6505" y="3270"/>
                    <a:pt x="8673" y="1669"/>
                    <a:pt x="11241" y="968"/>
                  </a:cubicBezTo>
                  <a:close/>
                  <a:moveTo>
                    <a:pt x="13710" y="968"/>
                  </a:moveTo>
                  <a:lnTo>
                    <a:pt x="13710" y="968"/>
                  </a:lnTo>
                  <a:cubicBezTo>
                    <a:pt x="16412" y="1769"/>
                    <a:pt x="18713" y="3503"/>
                    <a:pt x="20215" y="5805"/>
                  </a:cubicBezTo>
                  <a:cubicBezTo>
                    <a:pt x="18914" y="5471"/>
                    <a:pt x="17713" y="5204"/>
                    <a:pt x="16579" y="5104"/>
                  </a:cubicBezTo>
                  <a:cubicBezTo>
                    <a:pt x="15611" y="3203"/>
                    <a:pt x="14444" y="1802"/>
                    <a:pt x="13710" y="968"/>
                  </a:cubicBezTo>
                  <a:close/>
                  <a:moveTo>
                    <a:pt x="8506" y="1335"/>
                  </a:moveTo>
                  <a:lnTo>
                    <a:pt x="8506" y="1335"/>
                  </a:lnTo>
                  <a:cubicBezTo>
                    <a:pt x="6672" y="2369"/>
                    <a:pt x="5104" y="3837"/>
                    <a:pt x="4003" y="5638"/>
                  </a:cubicBezTo>
                  <a:cubicBezTo>
                    <a:pt x="3436" y="5772"/>
                    <a:pt x="3002" y="5938"/>
                    <a:pt x="2535" y="6038"/>
                  </a:cubicBezTo>
                  <a:cubicBezTo>
                    <a:pt x="3936" y="3870"/>
                    <a:pt x="6038" y="2202"/>
                    <a:pt x="8506" y="1335"/>
                  </a:cubicBezTo>
                  <a:close/>
                  <a:moveTo>
                    <a:pt x="16845" y="1569"/>
                  </a:moveTo>
                  <a:lnTo>
                    <a:pt x="16845" y="1569"/>
                  </a:lnTo>
                  <a:cubicBezTo>
                    <a:pt x="19180" y="2536"/>
                    <a:pt x="21082" y="4204"/>
                    <a:pt x="22349" y="6339"/>
                  </a:cubicBezTo>
                  <a:cubicBezTo>
                    <a:pt x="21916" y="6205"/>
                    <a:pt x="21549" y="6072"/>
                    <a:pt x="21115" y="6005"/>
                  </a:cubicBezTo>
                  <a:cubicBezTo>
                    <a:pt x="20081" y="4170"/>
                    <a:pt x="18580" y="2669"/>
                    <a:pt x="16845" y="1569"/>
                  </a:cubicBezTo>
                  <a:close/>
                  <a:moveTo>
                    <a:pt x="3503" y="6472"/>
                  </a:moveTo>
                  <a:cubicBezTo>
                    <a:pt x="2669" y="8107"/>
                    <a:pt x="2168" y="9941"/>
                    <a:pt x="2068" y="11876"/>
                  </a:cubicBezTo>
                  <a:lnTo>
                    <a:pt x="701" y="11876"/>
                  </a:lnTo>
                  <a:cubicBezTo>
                    <a:pt x="767" y="10108"/>
                    <a:pt x="1234" y="8440"/>
                    <a:pt x="2002" y="6972"/>
                  </a:cubicBezTo>
                  <a:cubicBezTo>
                    <a:pt x="2402" y="6806"/>
                    <a:pt x="2902" y="6639"/>
                    <a:pt x="3503" y="6472"/>
                  </a:cubicBezTo>
                  <a:close/>
                  <a:moveTo>
                    <a:pt x="8106" y="5538"/>
                  </a:moveTo>
                  <a:cubicBezTo>
                    <a:pt x="7272" y="7273"/>
                    <a:pt x="6672" y="9307"/>
                    <a:pt x="6538" y="11642"/>
                  </a:cubicBezTo>
                  <a:lnTo>
                    <a:pt x="6538" y="11876"/>
                  </a:lnTo>
                  <a:lnTo>
                    <a:pt x="2769" y="11876"/>
                  </a:lnTo>
                  <a:cubicBezTo>
                    <a:pt x="2869" y="9808"/>
                    <a:pt x="3469" y="7873"/>
                    <a:pt x="4437" y="6205"/>
                  </a:cubicBezTo>
                  <a:cubicBezTo>
                    <a:pt x="5137" y="6038"/>
                    <a:pt x="5871" y="5872"/>
                    <a:pt x="6672" y="5772"/>
                  </a:cubicBezTo>
                  <a:cubicBezTo>
                    <a:pt x="7139" y="5671"/>
                    <a:pt x="7639" y="5638"/>
                    <a:pt x="8106" y="5538"/>
                  </a:cubicBezTo>
                  <a:close/>
                  <a:moveTo>
                    <a:pt x="12009" y="5371"/>
                  </a:moveTo>
                  <a:lnTo>
                    <a:pt x="12009" y="11876"/>
                  </a:lnTo>
                  <a:lnTo>
                    <a:pt x="7205" y="11876"/>
                  </a:lnTo>
                  <a:lnTo>
                    <a:pt x="7205" y="11676"/>
                  </a:lnTo>
                  <a:cubicBezTo>
                    <a:pt x="7339" y="9307"/>
                    <a:pt x="8039" y="7206"/>
                    <a:pt x="8906" y="5471"/>
                  </a:cubicBezTo>
                  <a:cubicBezTo>
                    <a:pt x="9874" y="5438"/>
                    <a:pt x="10908" y="5371"/>
                    <a:pt x="12009" y="5371"/>
                  </a:cubicBezTo>
                  <a:close/>
                  <a:moveTo>
                    <a:pt x="12709" y="5438"/>
                  </a:moveTo>
                  <a:cubicBezTo>
                    <a:pt x="13743" y="5471"/>
                    <a:pt x="14877" y="5538"/>
                    <a:pt x="16078" y="5705"/>
                  </a:cubicBezTo>
                  <a:cubicBezTo>
                    <a:pt x="16912" y="7373"/>
                    <a:pt x="17579" y="9407"/>
                    <a:pt x="17713" y="11676"/>
                  </a:cubicBezTo>
                  <a:lnTo>
                    <a:pt x="17713" y="11876"/>
                  </a:lnTo>
                  <a:lnTo>
                    <a:pt x="12709" y="11876"/>
                  </a:lnTo>
                  <a:lnTo>
                    <a:pt x="12709" y="5438"/>
                  </a:lnTo>
                  <a:close/>
                  <a:moveTo>
                    <a:pt x="16912" y="5838"/>
                  </a:moveTo>
                  <a:lnTo>
                    <a:pt x="16912" y="5838"/>
                  </a:lnTo>
                  <a:cubicBezTo>
                    <a:pt x="18113" y="6005"/>
                    <a:pt x="19381" y="6305"/>
                    <a:pt x="20682" y="6639"/>
                  </a:cubicBezTo>
                  <a:cubicBezTo>
                    <a:pt x="21549" y="8173"/>
                    <a:pt x="22049" y="9975"/>
                    <a:pt x="22116" y="11876"/>
                  </a:cubicBezTo>
                  <a:lnTo>
                    <a:pt x="18380" y="11876"/>
                  </a:lnTo>
                  <a:lnTo>
                    <a:pt x="18380" y="11642"/>
                  </a:lnTo>
                  <a:cubicBezTo>
                    <a:pt x="18280" y="9407"/>
                    <a:pt x="17679" y="7473"/>
                    <a:pt x="16912" y="5838"/>
                  </a:cubicBezTo>
                  <a:close/>
                  <a:moveTo>
                    <a:pt x="21616" y="6839"/>
                  </a:moveTo>
                  <a:lnTo>
                    <a:pt x="21616" y="6839"/>
                  </a:lnTo>
                  <a:cubicBezTo>
                    <a:pt x="22049" y="6972"/>
                    <a:pt x="22416" y="7106"/>
                    <a:pt x="22850" y="7206"/>
                  </a:cubicBezTo>
                  <a:cubicBezTo>
                    <a:pt x="23550" y="8640"/>
                    <a:pt x="23951" y="10208"/>
                    <a:pt x="24017" y="11876"/>
                  </a:cubicBezTo>
                  <a:lnTo>
                    <a:pt x="22850" y="11876"/>
                  </a:lnTo>
                  <a:cubicBezTo>
                    <a:pt x="22783" y="10108"/>
                    <a:pt x="22349" y="8373"/>
                    <a:pt x="21616" y="6839"/>
                  </a:cubicBezTo>
                  <a:close/>
                  <a:moveTo>
                    <a:pt x="2068" y="12610"/>
                  </a:moveTo>
                  <a:cubicBezTo>
                    <a:pt x="2135" y="14711"/>
                    <a:pt x="2702" y="16779"/>
                    <a:pt x="3669" y="18514"/>
                  </a:cubicBezTo>
                  <a:cubicBezTo>
                    <a:pt x="3202" y="18381"/>
                    <a:pt x="2702" y="18247"/>
                    <a:pt x="2202" y="18114"/>
                  </a:cubicBezTo>
                  <a:cubicBezTo>
                    <a:pt x="1301" y="16479"/>
                    <a:pt x="701" y="14611"/>
                    <a:pt x="667" y="12610"/>
                  </a:cubicBezTo>
                  <a:close/>
                  <a:moveTo>
                    <a:pt x="24017" y="12610"/>
                  </a:moveTo>
                  <a:cubicBezTo>
                    <a:pt x="23951" y="14711"/>
                    <a:pt x="23350" y="16713"/>
                    <a:pt x="22283" y="18447"/>
                  </a:cubicBezTo>
                  <a:cubicBezTo>
                    <a:pt x="21916" y="18547"/>
                    <a:pt x="21515" y="18681"/>
                    <a:pt x="21082" y="18814"/>
                  </a:cubicBezTo>
                  <a:cubicBezTo>
                    <a:pt x="22183" y="16980"/>
                    <a:pt x="22783" y="14845"/>
                    <a:pt x="22850" y="12610"/>
                  </a:cubicBezTo>
                  <a:close/>
                  <a:moveTo>
                    <a:pt x="6538" y="12610"/>
                  </a:moveTo>
                  <a:cubicBezTo>
                    <a:pt x="6571" y="14945"/>
                    <a:pt x="7205" y="17213"/>
                    <a:pt x="8406" y="19481"/>
                  </a:cubicBezTo>
                  <a:cubicBezTo>
                    <a:pt x="7239" y="19315"/>
                    <a:pt x="6004" y="19048"/>
                    <a:pt x="4670" y="18781"/>
                  </a:cubicBezTo>
                  <a:cubicBezTo>
                    <a:pt x="3503" y="16980"/>
                    <a:pt x="2835" y="14845"/>
                    <a:pt x="2769" y="12610"/>
                  </a:cubicBezTo>
                  <a:close/>
                  <a:moveTo>
                    <a:pt x="22149" y="12610"/>
                  </a:moveTo>
                  <a:cubicBezTo>
                    <a:pt x="22083" y="14978"/>
                    <a:pt x="21349" y="17213"/>
                    <a:pt x="20081" y="19048"/>
                  </a:cubicBezTo>
                  <a:cubicBezTo>
                    <a:pt x="19447" y="19214"/>
                    <a:pt x="18780" y="19348"/>
                    <a:pt x="18046" y="19481"/>
                  </a:cubicBezTo>
                  <a:cubicBezTo>
                    <a:pt x="17546" y="19548"/>
                    <a:pt x="17012" y="19648"/>
                    <a:pt x="16412" y="19681"/>
                  </a:cubicBezTo>
                  <a:cubicBezTo>
                    <a:pt x="17679" y="17346"/>
                    <a:pt x="18347" y="15011"/>
                    <a:pt x="18380" y="12610"/>
                  </a:cubicBezTo>
                  <a:close/>
                  <a:moveTo>
                    <a:pt x="12009" y="12610"/>
                  </a:moveTo>
                  <a:lnTo>
                    <a:pt x="12009" y="19815"/>
                  </a:lnTo>
                  <a:cubicBezTo>
                    <a:pt x="11108" y="19782"/>
                    <a:pt x="10207" y="19715"/>
                    <a:pt x="9240" y="19615"/>
                  </a:cubicBezTo>
                  <a:cubicBezTo>
                    <a:pt x="7939" y="17313"/>
                    <a:pt x="7272" y="14978"/>
                    <a:pt x="7239" y="12610"/>
                  </a:cubicBezTo>
                  <a:close/>
                  <a:moveTo>
                    <a:pt x="17713" y="12543"/>
                  </a:moveTo>
                  <a:cubicBezTo>
                    <a:pt x="17679" y="14978"/>
                    <a:pt x="16946" y="17346"/>
                    <a:pt x="15611" y="19715"/>
                  </a:cubicBezTo>
                  <a:cubicBezTo>
                    <a:pt x="14936" y="19790"/>
                    <a:pt x="14223" y="19827"/>
                    <a:pt x="13472" y="19827"/>
                  </a:cubicBezTo>
                  <a:cubicBezTo>
                    <a:pt x="13222" y="19827"/>
                    <a:pt x="12968" y="19823"/>
                    <a:pt x="12709" y="19815"/>
                  </a:cubicBezTo>
                  <a:lnTo>
                    <a:pt x="12709" y="12543"/>
                  </a:lnTo>
                  <a:close/>
                  <a:moveTo>
                    <a:pt x="21616" y="19315"/>
                  </a:moveTo>
                  <a:cubicBezTo>
                    <a:pt x="20415" y="20982"/>
                    <a:pt x="18780" y="22283"/>
                    <a:pt x="16845" y="23117"/>
                  </a:cubicBezTo>
                  <a:cubicBezTo>
                    <a:pt x="18280" y="22217"/>
                    <a:pt x="19547" y="21049"/>
                    <a:pt x="20515" y="19648"/>
                  </a:cubicBezTo>
                  <a:cubicBezTo>
                    <a:pt x="20915" y="19548"/>
                    <a:pt x="21282" y="19448"/>
                    <a:pt x="21616" y="19315"/>
                  </a:cubicBezTo>
                  <a:close/>
                  <a:moveTo>
                    <a:pt x="2769" y="19014"/>
                  </a:moveTo>
                  <a:cubicBezTo>
                    <a:pt x="3236" y="19148"/>
                    <a:pt x="3736" y="19281"/>
                    <a:pt x="4203" y="19381"/>
                  </a:cubicBezTo>
                  <a:cubicBezTo>
                    <a:pt x="5271" y="21016"/>
                    <a:pt x="6738" y="22383"/>
                    <a:pt x="8506" y="23351"/>
                  </a:cubicBezTo>
                  <a:cubicBezTo>
                    <a:pt x="6171" y="22517"/>
                    <a:pt x="4203" y="20982"/>
                    <a:pt x="2769" y="19014"/>
                  </a:cubicBezTo>
                  <a:close/>
                  <a:moveTo>
                    <a:pt x="9674" y="20349"/>
                  </a:moveTo>
                  <a:cubicBezTo>
                    <a:pt x="10508" y="20449"/>
                    <a:pt x="11241" y="20482"/>
                    <a:pt x="12009" y="20515"/>
                  </a:cubicBezTo>
                  <a:lnTo>
                    <a:pt x="12009" y="23451"/>
                  </a:lnTo>
                  <a:cubicBezTo>
                    <a:pt x="11075" y="22383"/>
                    <a:pt x="10341" y="21383"/>
                    <a:pt x="9674" y="20349"/>
                  </a:cubicBezTo>
                  <a:close/>
                  <a:moveTo>
                    <a:pt x="15178" y="20482"/>
                  </a:moveTo>
                  <a:cubicBezTo>
                    <a:pt x="14510" y="21549"/>
                    <a:pt x="13677" y="22650"/>
                    <a:pt x="12709" y="23684"/>
                  </a:cubicBezTo>
                  <a:lnTo>
                    <a:pt x="12709" y="20515"/>
                  </a:lnTo>
                  <a:lnTo>
                    <a:pt x="13210" y="20515"/>
                  </a:lnTo>
                  <a:cubicBezTo>
                    <a:pt x="13877" y="20515"/>
                    <a:pt x="14544" y="20482"/>
                    <a:pt x="15178" y="20482"/>
                  </a:cubicBezTo>
                  <a:close/>
                  <a:moveTo>
                    <a:pt x="5204" y="19648"/>
                  </a:moveTo>
                  <a:lnTo>
                    <a:pt x="5204" y="19648"/>
                  </a:lnTo>
                  <a:cubicBezTo>
                    <a:pt x="6505" y="19882"/>
                    <a:pt x="7672" y="20115"/>
                    <a:pt x="8773" y="20215"/>
                  </a:cubicBezTo>
                  <a:cubicBezTo>
                    <a:pt x="9507" y="21449"/>
                    <a:pt x="10341" y="22617"/>
                    <a:pt x="11342" y="23784"/>
                  </a:cubicBezTo>
                  <a:cubicBezTo>
                    <a:pt x="8840" y="23117"/>
                    <a:pt x="6738" y="21616"/>
                    <a:pt x="5204" y="19648"/>
                  </a:cubicBezTo>
                  <a:close/>
                  <a:moveTo>
                    <a:pt x="19514" y="19882"/>
                  </a:moveTo>
                  <a:lnTo>
                    <a:pt x="19514" y="19882"/>
                  </a:lnTo>
                  <a:cubicBezTo>
                    <a:pt x="18013" y="21716"/>
                    <a:pt x="15978" y="23117"/>
                    <a:pt x="13576" y="23784"/>
                  </a:cubicBezTo>
                  <a:cubicBezTo>
                    <a:pt x="14544" y="22650"/>
                    <a:pt x="15344" y="21516"/>
                    <a:pt x="16045" y="20382"/>
                  </a:cubicBezTo>
                  <a:cubicBezTo>
                    <a:pt x="17346" y="20282"/>
                    <a:pt x="18480" y="20115"/>
                    <a:pt x="19514" y="19882"/>
                  </a:cubicBezTo>
                  <a:close/>
                  <a:moveTo>
                    <a:pt x="12376" y="1"/>
                  </a:moveTo>
                  <a:cubicBezTo>
                    <a:pt x="5537" y="1"/>
                    <a:pt x="0" y="5538"/>
                    <a:pt x="0" y="12376"/>
                  </a:cubicBezTo>
                  <a:cubicBezTo>
                    <a:pt x="0" y="19214"/>
                    <a:pt x="5537" y="24785"/>
                    <a:pt x="12376" y="24785"/>
                  </a:cubicBezTo>
                  <a:lnTo>
                    <a:pt x="12642" y="24785"/>
                  </a:lnTo>
                  <a:cubicBezTo>
                    <a:pt x="19347" y="24552"/>
                    <a:pt x="24718" y="19048"/>
                    <a:pt x="24718" y="12343"/>
                  </a:cubicBezTo>
                  <a:cubicBezTo>
                    <a:pt x="24718" y="5638"/>
                    <a:pt x="19347" y="134"/>
                    <a:pt x="12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0"/>
            <p:cNvSpPr/>
            <p:nvPr/>
          </p:nvSpPr>
          <p:spPr>
            <a:xfrm>
              <a:off x="-4410475" y="4376900"/>
              <a:ext cx="752225" cy="721375"/>
            </a:xfrm>
            <a:custGeom>
              <a:avLst/>
              <a:gdLst/>
              <a:ahLst/>
              <a:cxnLst/>
              <a:rect l="l" t="t" r="r" b="b"/>
              <a:pathLst>
                <a:path w="30089" h="28855" extrusionOk="0">
                  <a:moveTo>
                    <a:pt x="3336" y="1"/>
                  </a:moveTo>
                  <a:cubicBezTo>
                    <a:pt x="1501" y="1"/>
                    <a:pt x="0" y="1502"/>
                    <a:pt x="0" y="3337"/>
                  </a:cubicBezTo>
                  <a:lnTo>
                    <a:pt x="0" y="25519"/>
                  </a:lnTo>
                  <a:cubicBezTo>
                    <a:pt x="0" y="27354"/>
                    <a:pt x="1501" y="28855"/>
                    <a:pt x="3336" y="28855"/>
                  </a:cubicBezTo>
                  <a:lnTo>
                    <a:pt x="26753" y="28855"/>
                  </a:lnTo>
                  <a:cubicBezTo>
                    <a:pt x="28587" y="28855"/>
                    <a:pt x="30089" y="27354"/>
                    <a:pt x="30089" y="25519"/>
                  </a:cubicBezTo>
                  <a:lnTo>
                    <a:pt x="30089" y="3337"/>
                  </a:lnTo>
                  <a:cubicBezTo>
                    <a:pt x="30089" y="1502"/>
                    <a:pt x="28587" y="1"/>
                    <a:pt x="267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0"/>
            <p:cNvSpPr/>
            <p:nvPr/>
          </p:nvSpPr>
          <p:spPr>
            <a:xfrm>
              <a:off x="-4368775" y="4337725"/>
              <a:ext cx="752225" cy="721375"/>
            </a:xfrm>
            <a:custGeom>
              <a:avLst/>
              <a:gdLst/>
              <a:ahLst/>
              <a:cxnLst/>
              <a:rect l="l" t="t" r="r" b="b"/>
              <a:pathLst>
                <a:path w="30089" h="28855" extrusionOk="0">
                  <a:moveTo>
                    <a:pt x="3336" y="0"/>
                  </a:moveTo>
                  <a:cubicBezTo>
                    <a:pt x="1501" y="0"/>
                    <a:pt x="0" y="1501"/>
                    <a:pt x="0" y="3336"/>
                  </a:cubicBezTo>
                  <a:lnTo>
                    <a:pt x="0" y="25518"/>
                  </a:lnTo>
                  <a:cubicBezTo>
                    <a:pt x="0" y="27353"/>
                    <a:pt x="1501" y="28854"/>
                    <a:pt x="3336" y="28854"/>
                  </a:cubicBezTo>
                  <a:lnTo>
                    <a:pt x="26753" y="28854"/>
                  </a:lnTo>
                  <a:cubicBezTo>
                    <a:pt x="28587" y="28854"/>
                    <a:pt x="30088" y="27353"/>
                    <a:pt x="30088" y="25518"/>
                  </a:cubicBezTo>
                  <a:lnTo>
                    <a:pt x="30088" y="3336"/>
                  </a:lnTo>
                  <a:cubicBezTo>
                    <a:pt x="30088" y="1501"/>
                    <a:pt x="28587" y="0"/>
                    <a:pt x="26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0"/>
            <p:cNvSpPr/>
            <p:nvPr/>
          </p:nvSpPr>
          <p:spPr>
            <a:xfrm>
              <a:off x="-4308750" y="4382750"/>
              <a:ext cx="632150" cy="632150"/>
            </a:xfrm>
            <a:custGeom>
              <a:avLst/>
              <a:gdLst/>
              <a:ahLst/>
              <a:cxnLst/>
              <a:rect l="l" t="t" r="r" b="b"/>
              <a:pathLst>
                <a:path w="25286" h="25286" extrusionOk="0">
                  <a:moveTo>
                    <a:pt x="12643" y="3703"/>
                  </a:moveTo>
                  <a:cubicBezTo>
                    <a:pt x="17547" y="3703"/>
                    <a:pt x="21550" y="7706"/>
                    <a:pt x="21550" y="12643"/>
                  </a:cubicBezTo>
                  <a:cubicBezTo>
                    <a:pt x="21550" y="17546"/>
                    <a:pt x="17547" y="21549"/>
                    <a:pt x="12643" y="21549"/>
                  </a:cubicBezTo>
                  <a:cubicBezTo>
                    <a:pt x="7706" y="21549"/>
                    <a:pt x="3704" y="17546"/>
                    <a:pt x="3704" y="12643"/>
                  </a:cubicBezTo>
                  <a:cubicBezTo>
                    <a:pt x="3704" y="7706"/>
                    <a:pt x="7706" y="3703"/>
                    <a:pt x="12643" y="3703"/>
                  </a:cubicBezTo>
                  <a:close/>
                  <a:moveTo>
                    <a:pt x="12643" y="0"/>
                  </a:moveTo>
                  <a:cubicBezTo>
                    <a:pt x="5672" y="0"/>
                    <a:pt x="1" y="5671"/>
                    <a:pt x="1" y="12643"/>
                  </a:cubicBezTo>
                  <a:cubicBezTo>
                    <a:pt x="1" y="19614"/>
                    <a:pt x="5672" y="25285"/>
                    <a:pt x="12643" y="25285"/>
                  </a:cubicBezTo>
                  <a:cubicBezTo>
                    <a:pt x="19615" y="25285"/>
                    <a:pt x="25286" y="19614"/>
                    <a:pt x="25286" y="12643"/>
                  </a:cubicBezTo>
                  <a:cubicBezTo>
                    <a:pt x="25286" y="5671"/>
                    <a:pt x="19615" y="0"/>
                    <a:pt x="12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0"/>
            <p:cNvSpPr/>
            <p:nvPr/>
          </p:nvSpPr>
          <p:spPr>
            <a:xfrm>
              <a:off x="-3778350" y="4637100"/>
              <a:ext cx="25" cy="2525"/>
            </a:xfrm>
            <a:custGeom>
              <a:avLst/>
              <a:gdLst/>
              <a:ahLst/>
              <a:cxnLst/>
              <a:rect l="l" t="t" r="r" b="b"/>
              <a:pathLst>
                <a:path w="1" h="101" fill="none" extrusionOk="0">
                  <a:moveTo>
                    <a:pt x="0" y="100"/>
                  </a:moveTo>
                  <a:lnTo>
                    <a:pt x="0" y="0"/>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0"/>
            <p:cNvSpPr/>
            <p:nvPr/>
          </p:nvSpPr>
          <p:spPr>
            <a:xfrm>
              <a:off x="-3782525" y="4627100"/>
              <a:ext cx="1675" cy="1675"/>
            </a:xfrm>
            <a:custGeom>
              <a:avLst/>
              <a:gdLst/>
              <a:ahLst/>
              <a:cxnLst/>
              <a:rect l="l" t="t" r="r" b="b"/>
              <a:pathLst>
                <a:path w="67" h="67" fill="none" extrusionOk="0">
                  <a:moveTo>
                    <a:pt x="67" y="67"/>
                  </a:moveTo>
                  <a:cubicBezTo>
                    <a:pt x="67" y="33"/>
                    <a:pt x="67" y="33"/>
                    <a:pt x="0" y="0"/>
                  </a:cubicBezTo>
                  <a:cubicBezTo>
                    <a:pt x="67" y="33"/>
                    <a:pt x="67" y="67"/>
                    <a:pt x="67" y="67"/>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0"/>
            <p:cNvSpPr/>
            <p:nvPr/>
          </p:nvSpPr>
          <p:spPr>
            <a:xfrm>
              <a:off x="-4092750" y="4603750"/>
              <a:ext cx="416975" cy="411150"/>
            </a:xfrm>
            <a:custGeom>
              <a:avLst/>
              <a:gdLst/>
              <a:ahLst/>
              <a:cxnLst/>
              <a:rect l="l" t="t" r="r" b="b"/>
              <a:pathLst>
                <a:path w="16679" h="16446" extrusionOk="0">
                  <a:moveTo>
                    <a:pt x="16045" y="0"/>
                  </a:moveTo>
                  <a:lnTo>
                    <a:pt x="16045" y="0"/>
                  </a:lnTo>
                  <a:cubicBezTo>
                    <a:pt x="16155" y="359"/>
                    <a:pt x="16253" y="725"/>
                    <a:pt x="16337" y="1096"/>
                  </a:cubicBezTo>
                  <a:lnTo>
                    <a:pt x="16337" y="1096"/>
                  </a:lnTo>
                  <a:cubicBezTo>
                    <a:pt x="16263" y="731"/>
                    <a:pt x="16174" y="369"/>
                    <a:pt x="16045" y="0"/>
                  </a:cubicBezTo>
                  <a:close/>
                  <a:moveTo>
                    <a:pt x="16337" y="1096"/>
                  </a:moveTo>
                  <a:lnTo>
                    <a:pt x="16337" y="1096"/>
                  </a:lnTo>
                  <a:cubicBezTo>
                    <a:pt x="16416" y="1489"/>
                    <a:pt x="16476" y="1886"/>
                    <a:pt x="16546" y="2302"/>
                  </a:cubicBezTo>
                  <a:lnTo>
                    <a:pt x="12976" y="3536"/>
                  </a:lnTo>
                  <a:lnTo>
                    <a:pt x="12976" y="3803"/>
                  </a:lnTo>
                  <a:cubicBezTo>
                    <a:pt x="12976" y="8706"/>
                    <a:pt x="8974" y="12709"/>
                    <a:pt x="4037" y="12709"/>
                  </a:cubicBezTo>
                  <a:cubicBezTo>
                    <a:pt x="2802" y="12709"/>
                    <a:pt x="1568" y="12476"/>
                    <a:pt x="467" y="11975"/>
                  </a:cubicBezTo>
                  <a:lnTo>
                    <a:pt x="0" y="15778"/>
                  </a:lnTo>
                  <a:cubicBezTo>
                    <a:pt x="1235" y="16178"/>
                    <a:pt x="2636" y="16445"/>
                    <a:pt x="4037" y="16445"/>
                  </a:cubicBezTo>
                  <a:cubicBezTo>
                    <a:pt x="11008" y="16445"/>
                    <a:pt x="16679" y="10774"/>
                    <a:pt x="16679" y="3803"/>
                  </a:cubicBezTo>
                  <a:cubicBezTo>
                    <a:pt x="16656" y="2868"/>
                    <a:pt x="16534" y="1965"/>
                    <a:pt x="16337" y="1096"/>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0"/>
            <p:cNvSpPr/>
            <p:nvPr/>
          </p:nvSpPr>
          <p:spPr>
            <a:xfrm>
              <a:off x="-3785025" y="4616250"/>
              <a:ext cx="850" cy="3350"/>
            </a:xfrm>
            <a:custGeom>
              <a:avLst/>
              <a:gdLst/>
              <a:ahLst/>
              <a:cxnLst/>
              <a:rect l="l" t="t" r="r" b="b"/>
              <a:pathLst>
                <a:path w="34" h="134" fill="none" extrusionOk="0">
                  <a:moveTo>
                    <a:pt x="34" y="134"/>
                  </a:moveTo>
                  <a:cubicBezTo>
                    <a:pt x="34" y="100"/>
                    <a:pt x="0" y="34"/>
                    <a:pt x="0" y="0"/>
                  </a:cubicBezTo>
                  <a:cubicBezTo>
                    <a:pt x="0" y="34"/>
                    <a:pt x="34" y="100"/>
                    <a:pt x="34" y="134"/>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0"/>
            <p:cNvSpPr/>
            <p:nvPr/>
          </p:nvSpPr>
          <p:spPr>
            <a:xfrm>
              <a:off x="-3771700" y="4670450"/>
              <a:ext cx="25" cy="25"/>
            </a:xfrm>
            <a:custGeom>
              <a:avLst/>
              <a:gdLst/>
              <a:ahLst/>
              <a:cxnLst/>
              <a:rect l="l" t="t" r="r" b="b"/>
              <a:pathLst>
                <a:path w="1" h="1" fill="none" extrusionOk="0">
                  <a:moveTo>
                    <a:pt x="1" y="1"/>
                  </a:moveTo>
                  <a:lnTo>
                    <a:pt x="1" y="1"/>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0"/>
            <p:cNvSpPr/>
            <p:nvPr/>
          </p:nvSpPr>
          <p:spPr>
            <a:xfrm>
              <a:off x="-3775025" y="4648775"/>
              <a:ext cx="25" cy="850"/>
            </a:xfrm>
            <a:custGeom>
              <a:avLst/>
              <a:gdLst/>
              <a:ahLst/>
              <a:cxnLst/>
              <a:rect l="l" t="t" r="r" b="b"/>
              <a:pathLst>
                <a:path w="1" h="34" fill="none" extrusionOk="0">
                  <a:moveTo>
                    <a:pt x="1" y="34"/>
                  </a:moveTo>
                  <a:lnTo>
                    <a:pt x="1" y="0"/>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0"/>
            <p:cNvSpPr/>
            <p:nvPr/>
          </p:nvSpPr>
          <p:spPr>
            <a:xfrm>
              <a:off x="-3772525" y="4658775"/>
              <a:ext cx="25" cy="1700"/>
            </a:xfrm>
            <a:custGeom>
              <a:avLst/>
              <a:gdLst/>
              <a:ahLst/>
              <a:cxnLst/>
              <a:rect l="l" t="t" r="r" b="b"/>
              <a:pathLst>
                <a:path w="1" h="68" fill="none" extrusionOk="0">
                  <a:moveTo>
                    <a:pt x="1" y="67"/>
                  </a:moveTo>
                  <a:cubicBezTo>
                    <a:pt x="1" y="67"/>
                    <a:pt x="1" y="1"/>
                    <a:pt x="1" y="67"/>
                  </a:cubicBezTo>
                  <a:cubicBezTo>
                    <a:pt x="1" y="1"/>
                    <a:pt x="1" y="67"/>
                    <a:pt x="1" y="67"/>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0"/>
            <p:cNvSpPr/>
            <p:nvPr/>
          </p:nvSpPr>
          <p:spPr>
            <a:xfrm>
              <a:off x="-3976825" y="4383575"/>
              <a:ext cx="297725" cy="310250"/>
            </a:xfrm>
            <a:custGeom>
              <a:avLst/>
              <a:gdLst/>
              <a:ahLst/>
              <a:cxnLst/>
              <a:rect l="l" t="t" r="r" b="b"/>
              <a:pathLst>
                <a:path w="11909" h="12410" extrusionOk="0">
                  <a:moveTo>
                    <a:pt x="0" y="1"/>
                  </a:moveTo>
                  <a:lnTo>
                    <a:pt x="0" y="3737"/>
                  </a:lnTo>
                  <a:cubicBezTo>
                    <a:pt x="4537" y="4070"/>
                    <a:pt x="8173" y="7773"/>
                    <a:pt x="8273" y="12410"/>
                  </a:cubicBezTo>
                  <a:lnTo>
                    <a:pt x="11909" y="11142"/>
                  </a:lnTo>
                  <a:cubicBezTo>
                    <a:pt x="11175" y="5071"/>
                    <a:pt x="6171" y="301"/>
                    <a:pt x="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0"/>
            <p:cNvSpPr/>
            <p:nvPr/>
          </p:nvSpPr>
          <p:spPr>
            <a:xfrm>
              <a:off x="-4269550" y="4383575"/>
              <a:ext cx="292750" cy="235200"/>
            </a:xfrm>
            <a:custGeom>
              <a:avLst/>
              <a:gdLst/>
              <a:ahLst/>
              <a:cxnLst/>
              <a:rect l="l" t="t" r="r" b="b"/>
              <a:pathLst>
                <a:path w="11710" h="9408" extrusionOk="0">
                  <a:moveTo>
                    <a:pt x="11075" y="1"/>
                  </a:moveTo>
                  <a:cubicBezTo>
                    <a:pt x="6272" y="1"/>
                    <a:pt x="2102" y="2669"/>
                    <a:pt x="1" y="6605"/>
                  </a:cubicBezTo>
                  <a:lnTo>
                    <a:pt x="2736" y="9407"/>
                  </a:lnTo>
                  <a:cubicBezTo>
                    <a:pt x="4037" y="6072"/>
                    <a:pt x="7273" y="3737"/>
                    <a:pt x="11075" y="3737"/>
                  </a:cubicBezTo>
                  <a:cubicBezTo>
                    <a:pt x="11275" y="3737"/>
                    <a:pt x="11509" y="3737"/>
                    <a:pt x="11709" y="3770"/>
                  </a:cubicBezTo>
                  <a:lnTo>
                    <a:pt x="11709" y="1"/>
                  </a:ln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0"/>
            <p:cNvSpPr/>
            <p:nvPr/>
          </p:nvSpPr>
          <p:spPr>
            <a:xfrm>
              <a:off x="-4813275" y="4215950"/>
              <a:ext cx="676350" cy="502900"/>
            </a:xfrm>
            <a:custGeom>
              <a:avLst/>
              <a:gdLst/>
              <a:ahLst/>
              <a:cxnLst/>
              <a:rect l="l" t="t" r="r" b="b"/>
              <a:pathLst>
                <a:path w="27054" h="20116" extrusionOk="0">
                  <a:moveTo>
                    <a:pt x="4104" y="1"/>
                  </a:moveTo>
                  <a:cubicBezTo>
                    <a:pt x="1835" y="1"/>
                    <a:pt x="1" y="1836"/>
                    <a:pt x="1" y="4104"/>
                  </a:cubicBezTo>
                  <a:lnTo>
                    <a:pt x="1" y="16012"/>
                  </a:lnTo>
                  <a:cubicBezTo>
                    <a:pt x="1" y="18281"/>
                    <a:pt x="1835" y="20115"/>
                    <a:pt x="4104" y="20115"/>
                  </a:cubicBezTo>
                  <a:lnTo>
                    <a:pt x="22951" y="20115"/>
                  </a:lnTo>
                  <a:cubicBezTo>
                    <a:pt x="25219" y="20115"/>
                    <a:pt x="27054" y="18281"/>
                    <a:pt x="27020" y="16012"/>
                  </a:cubicBezTo>
                  <a:lnTo>
                    <a:pt x="27020" y="4104"/>
                  </a:lnTo>
                  <a:cubicBezTo>
                    <a:pt x="27020" y="1836"/>
                    <a:pt x="25186" y="1"/>
                    <a:pt x="229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0"/>
            <p:cNvSpPr/>
            <p:nvPr/>
          </p:nvSpPr>
          <p:spPr>
            <a:xfrm>
              <a:off x="-4758225" y="4164250"/>
              <a:ext cx="675500" cy="502050"/>
            </a:xfrm>
            <a:custGeom>
              <a:avLst/>
              <a:gdLst/>
              <a:ahLst/>
              <a:cxnLst/>
              <a:rect l="l" t="t" r="r" b="b"/>
              <a:pathLst>
                <a:path w="27020" h="20082" extrusionOk="0">
                  <a:moveTo>
                    <a:pt x="4103" y="1"/>
                  </a:moveTo>
                  <a:cubicBezTo>
                    <a:pt x="1835" y="1"/>
                    <a:pt x="0" y="1835"/>
                    <a:pt x="0" y="4070"/>
                  </a:cubicBezTo>
                  <a:lnTo>
                    <a:pt x="0" y="16012"/>
                  </a:lnTo>
                  <a:cubicBezTo>
                    <a:pt x="0" y="18247"/>
                    <a:pt x="1835" y="20082"/>
                    <a:pt x="4103" y="20082"/>
                  </a:cubicBezTo>
                  <a:lnTo>
                    <a:pt x="22950" y="20082"/>
                  </a:lnTo>
                  <a:cubicBezTo>
                    <a:pt x="25185" y="20082"/>
                    <a:pt x="27020" y="18247"/>
                    <a:pt x="27020" y="16012"/>
                  </a:cubicBezTo>
                  <a:lnTo>
                    <a:pt x="27020" y="4070"/>
                  </a:lnTo>
                  <a:cubicBezTo>
                    <a:pt x="27020" y="1802"/>
                    <a:pt x="25185" y="1"/>
                    <a:pt x="22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0"/>
            <p:cNvSpPr/>
            <p:nvPr/>
          </p:nvSpPr>
          <p:spPr>
            <a:xfrm>
              <a:off x="-4558075" y="4261950"/>
              <a:ext cx="281875" cy="306175"/>
            </a:xfrm>
            <a:custGeom>
              <a:avLst/>
              <a:gdLst/>
              <a:ahLst/>
              <a:cxnLst/>
              <a:rect l="l" t="t" r="r" b="b"/>
              <a:pathLst>
                <a:path w="11275" h="12247" extrusionOk="0">
                  <a:moveTo>
                    <a:pt x="1548" y="0"/>
                  </a:moveTo>
                  <a:cubicBezTo>
                    <a:pt x="739" y="0"/>
                    <a:pt x="0" y="639"/>
                    <a:pt x="0" y="1530"/>
                  </a:cubicBezTo>
                  <a:lnTo>
                    <a:pt x="0" y="10703"/>
                  </a:lnTo>
                  <a:cubicBezTo>
                    <a:pt x="0" y="11591"/>
                    <a:pt x="752" y="12247"/>
                    <a:pt x="1552" y="12247"/>
                  </a:cubicBezTo>
                  <a:cubicBezTo>
                    <a:pt x="1804" y="12247"/>
                    <a:pt x="2062" y="12182"/>
                    <a:pt x="2302" y="12038"/>
                  </a:cubicBezTo>
                  <a:lnTo>
                    <a:pt x="10274" y="7468"/>
                  </a:lnTo>
                  <a:cubicBezTo>
                    <a:pt x="11275" y="6834"/>
                    <a:pt x="11275" y="5366"/>
                    <a:pt x="10274" y="4799"/>
                  </a:cubicBezTo>
                  <a:lnTo>
                    <a:pt x="2302" y="196"/>
                  </a:lnTo>
                  <a:cubicBezTo>
                    <a:pt x="2057" y="62"/>
                    <a:pt x="1799"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0"/>
            <p:cNvSpPr/>
            <p:nvPr/>
          </p:nvSpPr>
          <p:spPr>
            <a:xfrm>
              <a:off x="-2170550" y="2098600"/>
              <a:ext cx="970725" cy="615475"/>
            </a:xfrm>
            <a:custGeom>
              <a:avLst/>
              <a:gdLst/>
              <a:ahLst/>
              <a:cxnLst/>
              <a:rect l="l" t="t" r="r" b="b"/>
              <a:pathLst>
                <a:path w="38829" h="24619" extrusionOk="0">
                  <a:moveTo>
                    <a:pt x="3136" y="1"/>
                  </a:moveTo>
                  <a:cubicBezTo>
                    <a:pt x="1368" y="1"/>
                    <a:pt x="1" y="1435"/>
                    <a:pt x="1" y="3137"/>
                  </a:cubicBezTo>
                  <a:lnTo>
                    <a:pt x="1" y="21483"/>
                  </a:lnTo>
                  <a:cubicBezTo>
                    <a:pt x="1" y="23251"/>
                    <a:pt x="1402" y="24619"/>
                    <a:pt x="3136" y="24619"/>
                  </a:cubicBezTo>
                  <a:lnTo>
                    <a:pt x="35693" y="24619"/>
                  </a:lnTo>
                  <a:cubicBezTo>
                    <a:pt x="37394" y="24619"/>
                    <a:pt x="38828" y="23184"/>
                    <a:pt x="38828" y="21483"/>
                  </a:cubicBezTo>
                  <a:lnTo>
                    <a:pt x="38828" y="3137"/>
                  </a:lnTo>
                  <a:cubicBezTo>
                    <a:pt x="38828" y="1402"/>
                    <a:pt x="37394" y="1"/>
                    <a:pt x="356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0"/>
            <p:cNvSpPr/>
            <p:nvPr/>
          </p:nvSpPr>
          <p:spPr>
            <a:xfrm>
              <a:off x="-2135525" y="2061075"/>
              <a:ext cx="970725" cy="615475"/>
            </a:xfrm>
            <a:custGeom>
              <a:avLst/>
              <a:gdLst/>
              <a:ahLst/>
              <a:cxnLst/>
              <a:rect l="l" t="t" r="r" b="b"/>
              <a:pathLst>
                <a:path w="38829" h="24619" extrusionOk="0">
                  <a:moveTo>
                    <a:pt x="3136" y="1"/>
                  </a:moveTo>
                  <a:cubicBezTo>
                    <a:pt x="1402" y="1"/>
                    <a:pt x="1" y="1435"/>
                    <a:pt x="1" y="3136"/>
                  </a:cubicBezTo>
                  <a:lnTo>
                    <a:pt x="1" y="21483"/>
                  </a:lnTo>
                  <a:cubicBezTo>
                    <a:pt x="1" y="23251"/>
                    <a:pt x="1435" y="24618"/>
                    <a:pt x="3136" y="24618"/>
                  </a:cubicBezTo>
                  <a:lnTo>
                    <a:pt x="35693" y="24618"/>
                  </a:lnTo>
                  <a:cubicBezTo>
                    <a:pt x="37461" y="24618"/>
                    <a:pt x="38828" y="23184"/>
                    <a:pt x="38828" y="21483"/>
                  </a:cubicBezTo>
                  <a:lnTo>
                    <a:pt x="38828" y="3136"/>
                  </a:lnTo>
                  <a:cubicBezTo>
                    <a:pt x="38828" y="1402"/>
                    <a:pt x="37427" y="1"/>
                    <a:pt x="35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0"/>
            <p:cNvSpPr/>
            <p:nvPr/>
          </p:nvSpPr>
          <p:spPr>
            <a:xfrm>
              <a:off x="-2016275" y="2148650"/>
              <a:ext cx="739725" cy="110925"/>
            </a:xfrm>
            <a:custGeom>
              <a:avLst/>
              <a:gdLst/>
              <a:ahLst/>
              <a:cxnLst/>
              <a:rect l="l" t="t" r="r" b="b"/>
              <a:pathLst>
                <a:path w="29589" h="4437" extrusionOk="0">
                  <a:moveTo>
                    <a:pt x="2202" y="0"/>
                  </a:moveTo>
                  <a:cubicBezTo>
                    <a:pt x="1001" y="0"/>
                    <a:pt x="1" y="1001"/>
                    <a:pt x="1" y="2235"/>
                  </a:cubicBezTo>
                  <a:cubicBezTo>
                    <a:pt x="1" y="3436"/>
                    <a:pt x="1001" y="4437"/>
                    <a:pt x="2202" y="4437"/>
                  </a:cubicBezTo>
                  <a:lnTo>
                    <a:pt x="27387" y="4437"/>
                  </a:lnTo>
                  <a:cubicBezTo>
                    <a:pt x="28655" y="4437"/>
                    <a:pt x="29589" y="3436"/>
                    <a:pt x="29589" y="2235"/>
                  </a:cubicBezTo>
                  <a:cubicBezTo>
                    <a:pt x="29589" y="1001"/>
                    <a:pt x="28588" y="0"/>
                    <a:pt x="27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0"/>
            <p:cNvSpPr/>
            <p:nvPr/>
          </p:nvSpPr>
          <p:spPr>
            <a:xfrm>
              <a:off x="-1582625" y="2148650"/>
              <a:ext cx="306075" cy="110925"/>
            </a:xfrm>
            <a:custGeom>
              <a:avLst/>
              <a:gdLst/>
              <a:ahLst/>
              <a:cxnLst/>
              <a:rect l="l" t="t" r="r" b="b"/>
              <a:pathLst>
                <a:path w="12243" h="4437" extrusionOk="0">
                  <a:moveTo>
                    <a:pt x="0" y="0"/>
                  </a:moveTo>
                  <a:lnTo>
                    <a:pt x="0" y="4437"/>
                  </a:lnTo>
                  <a:lnTo>
                    <a:pt x="10041" y="4437"/>
                  </a:lnTo>
                  <a:cubicBezTo>
                    <a:pt x="11242" y="4437"/>
                    <a:pt x="12243" y="3436"/>
                    <a:pt x="12243" y="2235"/>
                  </a:cubicBezTo>
                  <a:cubicBezTo>
                    <a:pt x="12243" y="1001"/>
                    <a:pt x="11309" y="0"/>
                    <a:pt x="10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0"/>
            <p:cNvSpPr/>
            <p:nvPr/>
          </p:nvSpPr>
          <p:spPr>
            <a:xfrm>
              <a:off x="-1640175" y="2147825"/>
              <a:ext cx="112625" cy="112600"/>
            </a:xfrm>
            <a:custGeom>
              <a:avLst/>
              <a:gdLst/>
              <a:ahLst/>
              <a:cxnLst/>
              <a:rect l="l" t="t" r="r" b="b"/>
              <a:pathLst>
                <a:path w="4505" h="4504" extrusionOk="0">
                  <a:moveTo>
                    <a:pt x="2269" y="0"/>
                  </a:moveTo>
                  <a:cubicBezTo>
                    <a:pt x="1002" y="0"/>
                    <a:pt x="1" y="1001"/>
                    <a:pt x="1" y="2268"/>
                  </a:cubicBezTo>
                  <a:cubicBezTo>
                    <a:pt x="1" y="3503"/>
                    <a:pt x="1002" y="4503"/>
                    <a:pt x="2269" y="4503"/>
                  </a:cubicBezTo>
                  <a:cubicBezTo>
                    <a:pt x="3503" y="4503"/>
                    <a:pt x="4504" y="3503"/>
                    <a:pt x="4504" y="2268"/>
                  </a:cubicBezTo>
                  <a:cubicBezTo>
                    <a:pt x="4504" y="1001"/>
                    <a:pt x="3503" y="0"/>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0"/>
            <p:cNvSpPr/>
            <p:nvPr/>
          </p:nvSpPr>
          <p:spPr>
            <a:xfrm>
              <a:off x="-2016275" y="2295425"/>
              <a:ext cx="739725" cy="110925"/>
            </a:xfrm>
            <a:custGeom>
              <a:avLst/>
              <a:gdLst/>
              <a:ahLst/>
              <a:cxnLst/>
              <a:rect l="l" t="t" r="r" b="b"/>
              <a:pathLst>
                <a:path w="29589" h="4437" extrusionOk="0">
                  <a:moveTo>
                    <a:pt x="2202" y="0"/>
                  </a:moveTo>
                  <a:cubicBezTo>
                    <a:pt x="1001" y="0"/>
                    <a:pt x="1" y="1034"/>
                    <a:pt x="1" y="2235"/>
                  </a:cubicBezTo>
                  <a:cubicBezTo>
                    <a:pt x="1" y="3436"/>
                    <a:pt x="1001" y="4437"/>
                    <a:pt x="2202" y="4437"/>
                  </a:cubicBezTo>
                  <a:lnTo>
                    <a:pt x="27387" y="4437"/>
                  </a:lnTo>
                  <a:cubicBezTo>
                    <a:pt x="28655" y="4437"/>
                    <a:pt x="29589" y="3436"/>
                    <a:pt x="29589" y="2235"/>
                  </a:cubicBezTo>
                  <a:cubicBezTo>
                    <a:pt x="29589" y="1034"/>
                    <a:pt x="28588" y="0"/>
                    <a:pt x="27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0"/>
            <p:cNvSpPr/>
            <p:nvPr/>
          </p:nvSpPr>
          <p:spPr>
            <a:xfrm>
              <a:off x="-2016275" y="2443025"/>
              <a:ext cx="739725" cy="110100"/>
            </a:xfrm>
            <a:custGeom>
              <a:avLst/>
              <a:gdLst/>
              <a:ahLst/>
              <a:cxnLst/>
              <a:rect l="l" t="t" r="r" b="b"/>
              <a:pathLst>
                <a:path w="29589" h="4404" extrusionOk="0">
                  <a:moveTo>
                    <a:pt x="2202" y="0"/>
                  </a:moveTo>
                  <a:cubicBezTo>
                    <a:pt x="1001" y="0"/>
                    <a:pt x="1" y="1001"/>
                    <a:pt x="1" y="2202"/>
                  </a:cubicBezTo>
                  <a:cubicBezTo>
                    <a:pt x="1" y="3403"/>
                    <a:pt x="1001" y="4404"/>
                    <a:pt x="2202" y="4404"/>
                  </a:cubicBezTo>
                  <a:lnTo>
                    <a:pt x="27387" y="4404"/>
                  </a:lnTo>
                  <a:cubicBezTo>
                    <a:pt x="28655" y="4404"/>
                    <a:pt x="29589" y="3470"/>
                    <a:pt x="29589" y="2202"/>
                  </a:cubicBezTo>
                  <a:cubicBezTo>
                    <a:pt x="29589" y="1001"/>
                    <a:pt x="28588" y="0"/>
                    <a:pt x="27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0"/>
            <p:cNvSpPr/>
            <p:nvPr/>
          </p:nvSpPr>
          <p:spPr>
            <a:xfrm>
              <a:off x="-1718550" y="2296250"/>
              <a:ext cx="442000" cy="110100"/>
            </a:xfrm>
            <a:custGeom>
              <a:avLst/>
              <a:gdLst/>
              <a:ahLst/>
              <a:cxnLst/>
              <a:rect l="l" t="t" r="r" b="b"/>
              <a:pathLst>
                <a:path w="17680" h="4404" extrusionOk="0">
                  <a:moveTo>
                    <a:pt x="0" y="1"/>
                  </a:moveTo>
                  <a:lnTo>
                    <a:pt x="0" y="4404"/>
                  </a:lnTo>
                  <a:lnTo>
                    <a:pt x="15478" y="4404"/>
                  </a:lnTo>
                  <a:cubicBezTo>
                    <a:pt x="16679" y="4404"/>
                    <a:pt x="17680" y="3403"/>
                    <a:pt x="17680" y="2202"/>
                  </a:cubicBezTo>
                  <a:cubicBezTo>
                    <a:pt x="17680" y="1001"/>
                    <a:pt x="16746" y="1"/>
                    <a:pt x="15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0"/>
            <p:cNvSpPr/>
            <p:nvPr/>
          </p:nvSpPr>
          <p:spPr>
            <a:xfrm>
              <a:off x="-1470875" y="2443850"/>
              <a:ext cx="194325" cy="110950"/>
            </a:xfrm>
            <a:custGeom>
              <a:avLst/>
              <a:gdLst/>
              <a:ahLst/>
              <a:cxnLst/>
              <a:rect l="l" t="t" r="r" b="b"/>
              <a:pathLst>
                <a:path w="7773" h="4438" extrusionOk="0">
                  <a:moveTo>
                    <a:pt x="0" y="1"/>
                  </a:moveTo>
                  <a:lnTo>
                    <a:pt x="0" y="4437"/>
                  </a:lnTo>
                  <a:lnTo>
                    <a:pt x="5571" y="4437"/>
                  </a:lnTo>
                  <a:cubicBezTo>
                    <a:pt x="6772" y="4437"/>
                    <a:pt x="7773" y="3437"/>
                    <a:pt x="7773" y="2202"/>
                  </a:cubicBezTo>
                  <a:cubicBezTo>
                    <a:pt x="7773" y="1002"/>
                    <a:pt x="6839" y="1"/>
                    <a:pt x="5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0"/>
            <p:cNvSpPr/>
            <p:nvPr/>
          </p:nvSpPr>
          <p:spPr>
            <a:xfrm>
              <a:off x="-1774425" y="2294575"/>
              <a:ext cx="112600" cy="112625"/>
            </a:xfrm>
            <a:custGeom>
              <a:avLst/>
              <a:gdLst/>
              <a:ahLst/>
              <a:cxnLst/>
              <a:rect l="l" t="t" r="r" b="b"/>
              <a:pathLst>
                <a:path w="4504" h="4505" extrusionOk="0">
                  <a:moveTo>
                    <a:pt x="2235" y="1"/>
                  </a:moveTo>
                  <a:cubicBezTo>
                    <a:pt x="1001" y="1"/>
                    <a:pt x="0" y="1002"/>
                    <a:pt x="0" y="2269"/>
                  </a:cubicBezTo>
                  <a:cubicBezTo>
                    <a:pt x="0" y="3503"/>
                    <a:pt x="1001" y="4504"/>
                    <a:pt x="2235" y="4504"/>
                  </a:cubicBezTo>
                  <a:cubicBezTo>
                    <a:pt x="3503" y="4504"/>
                    <a:pt x="4504" y="3503"/>
                    <a:pt x="4504" y="2269"/>
                  </a:cubicBezTo>
                  <a:cubicBezTo>
                    <a:pt x="4504" y="1068"/>
                    <a:pt x="3503" y="68"/>
                    <a:pt x="2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0"/>
            <p:cNvSpPr/>
            <p:nvPr/>
          </p:nvSpPr>
          <p:spPr>
            <a:xfrm>
              <a:off x="-1527575" y="2442200"/>
              <a:ext cx="112600" cy="112600"/>
            </a:xfrm>
            <a:custGeom>
              <a:avLst/>
              <a:gdLst/>
              <a:ahLst/>
              <a:cxnLst/>
              <a:rect l="l" t="t" r="r" b="b"/>
              <a:pathLst>
                <a:path w="4504" h="4504" extrusionOk="0">
                  <a:moveTo>
                    <a:pt x="2268" y="0"/>
                  </a:moveTo>
                  <a:cubicBezTo>
                    <a:pt x="1001" y="0"/>
                    <a:pt x="0" y="1001"/>
                    <a:pt x="0" y="2235"/>
                  </a:cubicBezTo>
                  <a:cubicBezTo>
                    <a:pt x="0" y="3503"/>
                    <a:pt x="1001" y="4503"/>
                    <a:pt x="2268" y="4503"/>
                  </a:cubicBezTo>
                  <a:cubicBezTo>
                    <a:pt x="3503" y="4503"/>
                    <a:pt x="4503" y="3503"/>
                    <a:pt x="4503" y="2235"/>
                  </a:cubicBezTo>
                  <a:cubicBezTo>
                    <a:pt x="4503" y="1034"/>
                    <a:pt x="3503" y="33"/>
                    <a:pt x="22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0"/>
            <p:cNvSpPr/>
            <p:nvPr/>
          </p:nvSpPr>
          <p:spPr>
            <a:xfrm>
              <a:off x="-2213075" y="3595525"/>
              <a:ext cx="70900" cy="70900"/>
            </a:xfrm>
            <a:custGeom>
              <a:avLst/>
              <a:gdLst/>
              <a:ahLst/>
              <a:cxnLst/>
              <a:rect l="l" t="t" r="r" b="b"/>
              <a:pathLst>
                <a:path w="2836" h="2836" extrusionOk="0">
                  <a:moveTo>
                    <a:pt x="1401" y="534"/>
                  </a:moveTo>
                  <a:cubicBezTo>
                    <a:pt x="1868" y="534"/>
                    <a:pt x="2269" y="967"/>
                    <a:pt x="2269" y="1434"/>
                  </a:cubicBezTo>
                  <a:cubicBezTo>
                    <a:pt x="2269" y="1902"/>
                    <a:pt x="1868" y="2302"/>
                    <a:pt x="1401" y="2302"/>
                  </a:cubicBezTo>
                  <a:cubicBezTo>
                    <a:pt x="934" y="2302"/>
                    <a:pt x="534" y="1935"/>
                    <a:pt x="534" y="1434"/>
                  </a:cubicBezTo>
                  <a:cubicBezTo>
                    <a:pt x="534" y="967"/>
                    <a:pt x="901" y="534"/>
                    <a:pt x="1401" y="534"/>
                  </a:cubicBezTo>
                  <a:close/>
                  <a:moveTo>
                    <a:pt x="1401" y="0"/>
                  </a:moveTo>
                  <a:cubicBezTo>
                    <a:pt x="601" y="0"/>
                    <a:pt x="0" y="634"/>
                    <a:pt x="0" y="1434"/>
                  </a:cubicBezTo>
                  <a:cubicBezTo>
                    <a:pt x="0" y="2202"/>
                    <a:pt x="601" y="2836"/>
                    <a:pt x="1401" y="2836"/>
                  </a:cubicBezTo>
                  <a:cubicBezTo>
                    <a:pt x="2169" y="2836"/>
                    <a:pt x="2836" y="2202"/>
                    <a:pt x="2836" y="1434"/>
                  </a:cubicBezTo>
                  <a:cubicBezTo>
                    <a:pt x="2836" y="634"/>
                    <a:pt x="2202"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0"/>
            <p:cNvSpPr/>
            <p:nvPr/>
          </p:nvSpPr>
          <p:spPr>
            <a:xfrm>
              <a:off x="-2005425" y="3659725"/>
              <a:ext cx="70075" cy="70075"/>
            </a:xfrm>
            <a:custGeom>
              <a:avLst/>
              <a:gdLst/>
              <a:ahLst/>
              <a:cxnLst/>
              <a:rect l="l" t="t" r="r" b="b"/>
              <a:pathLst>
                <a:path w="2803" h="2803" extrusionOk="0">
                  <a:moveTo>
                    <a:pt x="1401" y="1"/>
                  </a:moveTo>
                  <a:cubicBezTo>
                    <a:pt x="601" y="1"/>
                    <a:pt x="0" y="601"/>
                    <a:pt x="0" y="1402"/>
                  </a:cubicBezTo>
                  <a:cubicBezTo>
                    <a:pt x="0" y="2202"/>
                    <a:pt x="601" y="2803"/>
                    <a:pt x="1401" y="2803"/>
                  </a:cubicBezTo>
                  <a:cubicBezTo>
                    <a:pt x="2202" y="2803"/>
                    <a:pt x="2802" y="2202"/>
                    <a:pt x="2802" y="1402"/>
                  </a:cubicBezTo>
                  <a:cubicBezTo>
                    <a:pt x="2769" y="601"/>
                    <a:pt x="2169"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0"/>
            <p:cNvSpPr/>
            <p:nvPr/>
          </p:nvSpPr>
          <p:spPr>
            <a:xfrm>
              <a:off x="-2108000" y="3371800"/>
              <a:ext cx="145125" cy="158675"/>
            </a:xfrm>
            <a:custGeom>
              <a:avLst/>
              <a:gdLst/>
              <a:ahLst/>
              <a:cxnLst/>
              <a:rect l="l" t="t" r="r" b="b"/>
              <a:pathLst>
                <a:path w="5805" h="6347" extrusionOk="0">
                  <a:moveTo>
                    <a:pt x="685" y="0"/>
                  </a:moveTo>
                  <a:cubicBezTo>
                    <a:pt x="322" y="0"/>
                    <a:pt x="0" y="288"/>
                    <a:pt x="0" y="677"/>
                  </a:cubicBezTo>
                  <a:lnTo>
                    <a:pt x="0" y="5680"/>
                  </a:lnTo>
                  <a:cubicBezTo>
                    <a:pt x="0" y="6078"/>
                    <a:pt x="316" y="6346"/>
                    <a:pt x="656" y="6346"/>
                  </a:cubicBezTo>
                  <a:cubicBezTo>
                    <a:pt x="772" y="6346"/>
                    <a:pt x="891" y="6315"/>
                    <a:pt x="1001" y="6247"/>
                  </a:cubicBezTo>
                  <a:lnTo>
                    <a:pt x="5338" y="3745"/>
                  </a:lnTo>
                  <a:cubicBezTo>
                    <a:pt x="5805" y="3512"/>
                    <a:pt x="5805" y="2878"/>
                    <a:pt x="5338" y="2578"/>
                  </a:cubicBezTo>
                  <a:lnTo>
                    <a:pt x="1001" y="76"/>
                  </a:lnTo>
                  <a:cubicBezTo>
                    <a:pt x="897" y="24"/>
                    <a:pt x="789" y="0"/>
                    <a:pt x="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0"/>
            <p:cNvSpPr/>
            <p:nvPr/>
          </p:nvSpPr>
          <p:spPr>
            <a:xfrm>
              <a:off x="-4436325" y="3096825"/>
              <a:ext cx="377800" cy="575425"/>
            </a:xfrm>
            <a:custGeom>
              <a:avLst/>
              <a:gdLst/>
              <a:ahLst/>
              <a:cxnLst/>
              <a:rect l="l" t="t" r="r" b="b"/>
              <a:pathLst>
                <a:path w="15112" h="23017" extrusionOk="0">
                  <a:moveTo>
                    <a:pt x="15111" y="1"/>
                  </a:moveTo>
                  <a:cubicBezTo>
                    <a:pt x="14858" y="472"/>
                    <a:pt x="14628" y="850"/>
                    <a:pt x="14409" y="1157"/>
                  </a:cubicBezTo>
                  <a:lnTo>
                    <a:pt x="14409" y="1157"/>
                  </a:lnTo>
                  <a:cubicBezTo>
                    <a:pt x="15111" y="837"/>
                    <a:pt x="15111" y="1026"/>
                    <a:pt x="15111" y="1"/>
                  </a:cubicBezTo>
                  <a:close/>
                  <a:moveTo>
                    <a:pt x="14409" y="1157"/>
                  </a:moveTo>
                  <a:cubicBezTo>
                    <a:pt x="14083" y="1306"/>
                    <a:pt x="13607" y="1563"/>
                    <a:pt x="12910" y="2102"/>
                  </a:cubicBezTo>
                  <a:cubicBezTo>
                    <a:pt x="12591" y="2353"/>
                    <a:pt x="12263" y="2592"/>
                    <a:pt x="11930" y="2824"/>
                  </a:cubicBezTo>
                  <a:lnTo>
                    <a:pt x="11930" y="2824"/>
                  </a:lnTo>
                  <a:cubicBezTo>
                    <a:pt x="12975" y="2456"/>
                    <a:pt x="13618" y="2266"/>
                    <a:pt x="14409" y="1157"/>
                  </a:cubicBezTo>
                  <a:close/>
                  <a:moveTo>
                    <a:pt x="11930" y="2824"/>
                  </a:moveTo>
                  <a:lnTo>
                    <a:pt x="11930" y="2824"/>
                  </a:lnTo>
                  <a:cubicBezTo>
                    <a:pt x="11319" y="3039"/>
                    <a:pt x="10570" y="3314"/>
                    <a:pt x="9574" y="3870"/>
                  </a:cubicBezTo>
                  <a:cubicBezTo>
                    <a:pt x="6972" y="5271"/>
                    <a:pt x="4003" y="6205"/>
                    <a:pt x="2102" y="8507"/>
                  </a:cubicBezTo>
                  <a:cubicBezTo>
                    <a:pt x="100" y="10942"/>
                    <a:pt x="0" y="14611"/>
                    <a:pt x="1435" y="17446"/>
                  </a:cubicBezTo>
                  <a:cubicBezTo>
                    <a:pt x="2902" y="20248"/>
                    <a:pt x="5771" y="22216"/>
                    <a:pt x="8840" y="23017"/>
                  </a:cubicBezTo>
                  <a:cubicBezTo>
                    <a:pt x="6105" y="21516"/>
                    <a:pt x="4103" y="18747"/>
                    <a:pt x="3603" y="15678"/>
                  </a:cubicBezTo>
                  <a:cubicBezTo>
                    <a:pt x="3103" y="12610"/>
                    <a:pt x="4070" y="9341"/>
                    <a:pt x="6205" y="7039"/>
                  </a:cubicBezTo>
                  <a:cubicBezTo>
                    <a:pt x="7802" y="5298"/>
                    <a:pt x="9962" y="4193"/>
                    <a:pt x="11930" y="2824"/>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0"/>
            <p:cNvSpPr/>
            <p:nvPr/>
          </p:nvSpPr>
          <p:spPr>
            <a:xfrm>
              <a:off x="-2341500" y="4202625"/>
              <a:ext cx="362775" cy="310300"/>
            </a:xfrm>
            <a:custGeom>
              <a:avLst/>
              <a:gdLst/>
              <a:ahLst/>
              <a:cxnLst/>
              <a:rect l="l" t="t" r="r" b="b"/>
              <a:pathLst>
                <a:path w="14511" h="12412" extrusionOk="0">
                  <a:moveTo>
                    <a:pt x="10174" y="0"/>
                  </a:moveTo>
                  <a:lnTo>
                    <a:pt x="0" y="3569"/>
                  </a:lnTo>
                  <a:lnTo>
                    <a:pt x="4904" y="12176"/>
                  </a:lnTo>
                  <a:cubicBezTo>
                    <a:pt x="4904" y="12176"/>
                    <a:pt x="5880" y="12411"/>
                    <a:pt x="7241" y="12411"/>
                  </a:cubicBezTo>
                  <a:cubicBezTo>
                    <a:pt x="9502" y="12411"/>
                    <a:pt x="12825" y="11762"/>
                    <a:pt x="14511" y="8306"/>
                  </a:cubicBezTo>
                  <a:lnTo>
                    <a:pt x="10174"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0"/>
            <p:cNvSpPr/>
            <p:nvPr/>
          </p:nvSpPr>
          <p:spPr>
            <a:xfrm>
              <a:off x="-2341500" y="4202625"/>
              <a:ext cx="283550" cy="261875"/>
            </a:xfrm>
            <a:custGeom>
              <a:avLst/>
              <a:gdLst/>
              <a:ahLst/>
              <a:cxnLst/>
              <a:rect l="l" t="t" r="r" b="b"/>
              <a:pathLst>
                <a:path w="11342" h="10475" extrusionOk="0">
                  <a:moveTo>
                    <a:pt x="10141" y="0"/>
                  </a:moveTo>
                  <a:lnTo>
                    <a:pt x="0" y="3569"/>
                  </a:lnTo>
                  <a:lnTo>
                    <a:pt x="1668" y="6505"/>
                  </a:lnTo>
                  <a:lnTo>
                    <a:pt x="3903" y="10474"/>
                  </a:lnTo>
                  <a:lnTo>
                    <a:pt x="11342" y="2335"/>
                  </a:lnTo>
                  <a:lnTo>
                    <a:pt x="10141"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0"/>
            <p:cNvSpPr/>
            <p:nvPr/>
          </p:nvSpPr>
          <p:spPr>
            <a:xfrm>
              <a:off x="-2257275" y="4393575"/>
              <a:ext cx="646325" cy="384475"/>
            </a:xfrm>
            <a:custGeom>
              <a:avLst/>
              <a:gdLst/>
              <a:ahLst/>
              <a:cxnLst/>
              <a:rect l="l" t="t" r="r" b="b"/>
              <a:pathLst>
                <a:path w="25853" h="15379" extrusionOk="0">
                  <a:moveTo>
                    <a:pt x="10775" y="1"/>
                  </a:moveTo>
                  <a:lnTo>
                    <a:pt x="534" y="2836"/>
                  </a:lnTo>
                  <a:lnTo>
                    <a:pt x="134" y="8674"/>
                  </a:lnTo>
                  <a:cubicBezTo>
                    <a:pt x="1" y="10709"/>
                    <a:pt x="1468" y="12443"/>
                    <a:pt x="3470" y="12710"/>
                  </a:cubicBezTo>
                  <a:lnTo>
                    <a:pt x="25619" y="15379"/>
                  </a:lnTo>
                  <a:lnTo>
                    <a:pt x="25686" y="14678"/>
                  </a:lnTo>
                  <a:cubicBezTo>
                    <a:pt x="25852" y="12944"/>
                    <a:pt x="24985" y="11342"/>
                    <a:pt x="23484" y="10575"/>
                  </a:cubicBezTo>
                  <a:lnTo>
                    <a:pt x="20682" y="9208"/>
                  </a:lnTo>
                  <a:lnTo>
                    <a:pt x="10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0"/>
            <p:cNvSpPr/>
            <p:nvPr/>
          </p:nvSpPr>
          <p:spPr>
            <a:xfrm>
              <a:off x="-2258100" y="4570375"/>
              <a:ext cx="150950" cy="146800"/>
            </a:xfrm>
            <a:custGeom>
              <a:avLst/>
              <a:gdLst/>
              <a:ahLst/>
              <a:cxnLst/>
              <a:rect l="l" t="t" r="r" b="b"/>
              <a:pathLst>
                <a:path w="6038" h="5872" extrusionOk="0">
                  <a:moveTo>
                    <a:pt x="1254" y="1"/>
                  </a:moveTo>
                  <a:cubicBezTo>
                    <a:pt x="901" y="1"/>
                    <a:pt x="567" y="45"/>
                    <a:pt x="234" y="134"/>
                  </a:cubicBezTo>
                  <a:lnTo>
                    <a:pt x="134" y="1602"/>
                  </a:lnTo>
                  <a:cubicBezTo>
                    <a:pt x="0" y="3603"/>
                    <a:pt x="1468" y="5371"/>
                    <a:pt x="3469" y="5638"/>
                  </a:cubicBezTo>
                  <a:lnTo>
                    <a:pt x="5604" y="5872"/>
                  </a:lnTo>
                  <a:cubicBezTo>
                    <a:pt x="5671" y="5638"/>
                    <a:pt x="5704" y="5371"/>
                    <a:pt x="5738" y="5104"/>
                  </a:cubicBezTo>
                  <a:cubicBezTo>
                    <a:pt x="6038" y="2603"/>
                    <a:pt x="4303" y="334"/>
                    <a:pt x="1801" y="34"/>
                  </a:cubicBezTo>
                  <a:cubicBezTo>
                    <a:pt x="1612" y="12"/>
                    <a:pt x="1431"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0"/>
            <p:cNvSpPr/>
            <p:nvPr/>
          </p:nvSpPr>
          <p:spPr>
            <a:xfrm>
              <a:off x="-1898675" y="4554525"/>
              <a:ext cx="137625" cy="119275"/>
            </a:xfrm>
            <a:custGeom>
              <a:avLst/>
              <a:gdLst/>
              <a:ahLst/>
              <a:cxnLst/>
              <a:rect l="l" t="t" r="r" b="b"/>
              <a:pathLst>
                <a:path w="5505" h="4771" extrusionOk="0">
                  <a:moveTo>
                    <a:pt x="3369" y="1"/>
                  </a:moveTo>
                  <a:lnTo>
                    <a:pt x="0" y="2469"/>
                  </a:lnTo>
                  <a:lnTo>
                    <a:pt x="1668" y="4771"/>
                  </a:lnTo>
                  <a:lnTo>
                    <a:pt x="5504" y="1969"/>
                  </a:lnTo>
                  <a:lnTo>
                    <a:pt x="33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0"/>
            <p:cNvSpPr/>
            <p:nvPr/>
          </p:nvSpPr>
          <p:spPr>
            <a:xfrm>
              <a:off x="-1983750" y="4481150"/>
              <a:ext cx="143475" cy="122600"/>
            </a:xfrm>
            <a:custGeom>
              <a:avLst/>
              <a:gdLst/>
              <a:ahLst/>
              <a:cxnLst/>
              <a:rect l="l" t="t" r="r" b="b"/>
              <a:pathLst>
                <a:path w="5739" h="4904" extrusionOk="0">
                  <a:moveTo>
                    <a:pt x="3603" y="0"/>
                  </a:moveTo>
                  <a:lnTo>
                    <a:pt x="1" y="2602"/>
                  </a:lnTo>
                  <a:lnTo>
                    <a:pt x="1669" y="4904"/>
                  </a:lnTo>
                  <a:lnTo>
                    <a:pt x="5738" y="1935"/>
                  </a:lnTo>
                  <a:lnTo>
                    <a:pt x="3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0"/>
            <p:cNvSpPr/>
            <p:nvPr/>
          </p:nvSpPr>
          <p:spPr>
            <a:xfrm>
              <a:off x="-3740825" y="2355700"/>
              <a:ext cx="1056600" cy="1254025"/>
            </a:xfrm>
            <a:custGeom>
              <a:avLst/>
              <a:gdLst/>
              <a:ahLst/>
              <a:cxnLst/>
              <a:rect l="l" t="t" r="r" b="b"/>
              <a:pathLst>
                <a:path w="42264" h="50161" extrusionOk="0">
                  <a:moveTo>
                    <a:pt x="11780" y="0"/>
                  </a:moveTo>
                  <a:cubicBezTo>
                    <a:pt x="10157" y="0"/>
                    <a:pt x="8501" y="433"/>
                    <a:pt x="7072" y="1259"/>
                  </a:cubicBezTo>
                  <a:cubicBezTo>
                    <a:pt x="4003" y="2893"/>
                    <a:pt x="1935" y="5995"/>
                    <a:pt x="968" y="9331"/>
                  </a:cubicBezTo>
                  <a:cubicBezTo>
                    <a:pt x="0" y="12600"/>
                    <a:pt x="67" y="16169"/>
                    <a:pt x="501" y="19572"/>
                  </a:cubicBezTo>
                  <a:cubicBezTo>
                    <a:pt x="1468" y="26944"/>
                    <a:pt x="4403" y="34182"/>
                    <a:pt x="9307" y="39786"/>
                  </a:cubicBezTo>
                  <a:cubicBezTo>
                    <a:pt x="14177" y="45390"/>
                    <a:pt x="21149" y="49360"/>
                    <a:pt x="28587" y="50060"/>
                  </a:cubicBezTo>
                  <a:cubicBezTo>
                    <a:pt x="29253" y="50125"/>
                    <a:pt x="29930" y="50161"/>
                    <a:pt x="30608" y="50161"/>
                  </a:cubicBezTo>
                  <a:cubicBezTo>
                    <a:pt x="33431" y="50161"/>
                    <a:pt x="36276" y="49540"/>
                    <a:pt x="38428" y="47792"/>
                  </a:cubicBezTo>
                  <a:cubicBezTo>
                    <a:pt x="41096" y="45624"/>
                    <a:pt x="42264" y="41354"/>
                    <a:pt x="40129" y="38619"/>
                  </a:cubicBezTo>
                  <a:cubicBezTo>
                    <a:pt x="38528" y="36550"/>
                    <a:pt x="35359" y="35550"/>
                    <a:pt x="34925" y="32948"/>
                  </a:cubicBezTo>
                  <a:cubicBezTo>
                    <a:pt x="34592" y="30913"/>
                    <a:pt x="36126" y="29112"/>
                    <a:pt x="36660" y="27177"/>
                  </a:cubicBezTo>
                  <a:cubicBezTo>
                    <a:pt x="37494" y="24242"/>
                    <a:pt x="35792" y="20773"/>
                    <a:pt x="32957" y="19705"/>
                  </a:cubicBezTo>
                  <a:cubicBezTo>
                    <a:pt x="30755" y="18838"/>
                    <a:pt x="28254" y="19271"/>
                    <a:pt x="25919" y="18838"/>
                  </a:cubicBezTo>
                  <a:cubicBezTo>
                    <a:pt x="22416" y="18137"/>
                    <a:pt x="19614" y="15335"/>
                    <a:pt x="18180" y="12066"/>
                  </a:cubicBezTo>
                  <a:cubicBezTo>
                    <a:pt x="16745" y="8831"/>
                    <a:pt x="16512" y="5161"/>
                    <a:pt x="16679" y="1625"/>
                  </a:cubicBezTo>
                  <a:cubicBezTo>
                    <a:pt x="15315" y="524"/>
                    <a:pt x="13568" y="0"/>
                    <a:pt x="11780"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0"/>
            <p:cNvSpPr/>
            <p:nvPr/>
          </p:nvSpPr>
          <p:spPr>
            <a:xfrm>
              <a:off x="-3544850" y="2422175"/>
              <a:ext cx="820600" cy="1146675"/>
            </a:xfrm>
            <a:custGeom>
              <a:avLst/>
              <a:gdLst/>
              <a:ahLst/>
              <a:cxnLst/>
              <a:rect l="l" t="t" r="r" b="b"/>
              <a:pathLst>
                <a:path w="32824" h="45867" extrusionOk="0">
                  <a:moveTo>
                    <a:pt x="5971" y="1"/>
                  </a:moveTo>
                  <a:lnTo>
                    <a:pt x="0" y="2302"/>
                  </a:lnTo>
                  <a:lnTo>
                    <a:pt x="1234" y="36827"/>
                  </a:lnTo>
                  <a:cubicBezTo>
                    <a:pt x="1301" y="36894"/>
                    <a:pt x="1334" y="36994"/>
                    <a:pt x="1434" y="37060"/>
                  </a:cubicBezTo>
                  <a:cubicBezTo>
                    <a:pt x="4904" y="41030"/>
                    <a:pt x="9340" y="44099"/>
                    <a:pt x="14244" y="45867"/>
                  </a:cubicBezTo>
                  <a:cubicBezTo>
                    <a:pt x="20915" y="44866"/>
                    <a:pt x="28454" y="43732"/>
                    <a:pt x="32290" y="42931"/>
                  </a:cubicBezTo>
                  <a:cubicBezTo>
                    <a:pt x="32523" y="42698"/>
                    <a:pt x="32690" y="42364"/>
                    <a:pt x="32824" y="42031"/>
                  </a:cubicBezTo>
                  <a:cubicBezTo>
                    <a:pt x="26686" y="41097"/>
                    <a:pt x="23484" y="34492"/>
                    <a:pt x="24284" y="31023"/>
                  </a:cubicBezTo>
                  <a:cubicBezTo>
                    <a:pt x="25118" y="27353"/>
                    <a:pt x="27520" y="21483"/>
                    <a:pt x="18180" y="20048"/>
                  </a:cubicBezTo>
                  <a:cubicBezTo>
                    <a:pt x="8840" y="18647"/>
                    <a:pt x="5971" y="1"/>
                    <a:pt x="5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0"/>
            <p:cNvSpPr/>
            <p:nvPr/>
          </p:nvSpPr>
          <p:spPr>
            <a:xfrm>
              <a:off x="-4334600" y="2355500"/>
              <a:ext cx="930700" cy="1483050"/>
            </a:xfrm>
            <a:custGeom>
              <a:avLst/>
              <a:gdLst/>
              <a:ahLst/>
              <a:cxnLst/>
              <a:rect l="l" t="t" r="r" b="b"/>
              <a:pathLst>
                <a:path w="37228" h="59322" extrusionOk="0">
                  <a:moveTo>
                    <a:pt x="16025" y="0"/>
                  </a:moveTo>
                  <a:cubicBezTo>
                    <a:pt x="15004" y="0"/>
                    <a:pt x="13932" y="105"/>
                    <a:pt x="12810" y="333"/>
                  </a:cubicBezTo>
                  <a:cubicBezTo>
                    <a:pt x="13744" y="4135"/>
                    <a:pt x="14545" y="8872"/>
                    <a:pt x="12310" y="12074"/>
                  </a:cubicBezTo>
                  <a:cubicBezTo>
                    <a:pt x="10742" y="14309"/>
                    <a:pt x="8040" y="15377"/>
                    <a:pt x="5805" y="16878"/>
                  </a:cubicBezTo>
                  <a:cubicBezTo>
                    <a:pt x="3537" y="18379"/>
                    <a:pt x="1402" y="20914"/>
                    <a:pt x="2136" y="23549"/>
                  </a:cubicBezTo>
                  <a:cubicBezTo>
                    <a:pt x="2903" y="26518"/>
                    <a:pt x="6872" y="28052"/>
                    <a:pt x="6973" y="31088"/>
                  </a:cubicBezTo>
                  <a:cubicBezTo>
                    <a:pt x="7039" y="33423"/>
                    <a:pt x="4804" y="35057"/>
                    <a:pt x="3303" y="36892"/>
                  </a:cubicBezTo>
                  <a:cubicBezTo>
                    <a:pt x="1" y="40895"/>
                    <a:pt x="368" y="47066"/>
                    <a:pt x="3303" y="51336"/>
                  </a:cubicBezTo>
                  <a:cubicBezTo>
                    <a:pt x="6205" y="55572"/>
                    <a:pt x="11209" y="58041"/>
                    <a:pt x="16313" y="58941"/>
                  </a:cubicBezTo>
                  <a:cubicBezTo>
                    <a:pt x="17630" y="59185"/>
                    <a:pt x="18987" y="59322"/>
                    <a:pt x="20339" y="59322"/>
                  </a:cubicBezTo>
                  <a:cubicBezTo>
                    <a:pt x="23061" y="59322"/>
                    <a:pt x="25759" y="58766"/>
                    <a:pt x="28054" y="57407"/>
                  </a:cubicBezTo>
                  <a:cubicBezTo>
                    <a:pt x="33125" y="54405"/>
                    <a:pt x="35226" y="48167"/>
                    <a:pt x="35993" y="42329"/>
                  </a:cubicBezTo>
                  <a:cubicBezTo>
                    <a:pt x="37227" y="32155"/>
                    <a:pt x="35460" y="21681"/>
                    <a:pt x="31290" y="12341"/>
                  </a:cubicBezTo>
                  <a:cubicBezTo>
                    <a:pt x="29722" y="8905"/>
                    <a:pt x="27854" y="5536"/>
                    <a:pt x="24885" y="3168"/>
                  </a:cubicBezTo>
                  <a:cubicBezTo>
                    <a:pt x="22621" y="1320"/>
                    <a:pt x="19647" y="0"/>
                    <a:pt x="16025"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0"/>
            <p:cNvSpPr/>
            <p:nvPr/>
          </p:nvSpPr>
          <p:spPr>
            <a:xfrm>
              <a:off x="-4438000" y="2585625"/>
              <a:ext cx="1400200" cy="1772125"/>
            </a:xfrm>
            <a:custGeom>
              <a:avLst/>
              <a:gdLst/>
              <a:ahLst/>
              <a:cxnLst/>
              <a:rect l="l" t="t" r="r" b="b"/>
              <a:pathLst>
                <a:path w="56008" h="70885" extrusionOk="0">
                  <a:moveTo>
                    <a:pt x="10341" y="24351"/>
                  </a:moveTo>
                  <a:lnTo>
                    <a:pt x="10341" y="24351"/>
                  </a:lnTo>
                  <a:cubicBezTo>
                    <a:pt x="9507" y="25519"/>
                    <a:pt x="8340" y="26553"/>
                    <a:pt x="7473" y="27654"/>
                  </a:cubicBezTo>
                  <a:cubicBezTo>
                    <a:pt x="4170" y="31657"/>
                    <a:pt x="4537" y="37828"/>
                    <a:pt x="7473" y="42064"/>
                  </a:cubicBezTo>
                  <a:cubicBezTo>
                    <a:pt x="7639" y="42331"/>
                    <a:pt x="7840" y="42564"/>
                    <a:pt x="8040" y="42831"/>
                  </a:cubicBezTo>
                  <a:cubicBezTo>
                    <a:pt x="5805" y="41230"/>
                    <a:pt x="4170" y="38795"/>
                    <a:pt x="3770" y="36060"/>
                  </a:cubicBezTo>
                  <a:cubicBezTo>
                    <a:pt x="3270" y="33024"/>
                    <a:pt x="4237" y="29722"/>
                    <a:pt x="6338" y="27454"/>
                  </a:cubicBezTo>
                  <a:cubicBezTo>
                    <a:pt x="7506" y="26186"/>
                    <a:pt x="8940" y="25285"/>
                    <a:pt x="10341" y="24351"/>
                  </a:cubicBezTo>
                  <a:close/>
                  <a:moveTo>
                    <a:pt x="17647" y="1"/>
                  </a:moveTo>
                  <a:cubicBezTo>
                    <a:pt x="17446" y="1035"/>
                    <a:pt x="17013" y="2002"/>
                    <a:pt x="16446" y="2869"/>
                  </a:cubicBezTo>
                  <a:cubicBezTo>
                    <a:pt x="14911" y="5104"/>
                    <a:pt x="12176" y="6172"/>
                    <a:pt x="9941" y="7673"/>
                  </a:cubicBezTo>
                  <a:cubicBezTo>
                    <a:pt x="7673" y="9174"/>
                    <a:pt x="5571" y="11709"/>
                    <a:pt x="6272" y="14344"/>
                  </a:cubicBezTo>
                  <a:cubicBezTo>
                    <a:pt x="7072" y="17313"/>
                    <a:pt x="11008" y="18847"/>
                    <a:pt x="11109" y="21883"/>
                  </a:cubicBezTo>
                  <a:cubicBezTo>
                    <a:pt x="11142" y="22617"/>
                    <a:pt x="10942" y="23217"/>
                    <a:pt x="10608" y="23851"/>
                  </a:cubicBezTo>
                  <a:cubicBezTo>
                    <a:pt x="10308" y="23984"/>
                    <a:pt x="9974" y="24151"/>
                    <a:pt x="9607" y="24351"/>
                  </a:cubicBezTo>
                  <a:cubicBezTo>
                    <a:pt x="7006" y="25786"/>
                    <a:pt x="4003" y="26686"/>
                    <a:pt x="2135" y="28988"/>
                  </a:cubicBezTo>
                  <a:cubicBezTo>
                    <a:pt x="134" y="31456"/>
                    <a:pt x="1" y="35126"/>
                    <a:pt x="1468" y="37961"/>
                  </a:cubicBezTo>
                  <a:cubicBezTo>
                    <a:pt x="2836" y="40563"/>
                    <a:pt x="5438" y="42464"/>
                    <a:pt x="8273" y="43332"/>
                  </a:cubicBezTo>
                  <a:cubicBezTo>
                    <a:pt x="9441" y="44733"/>
                    <a:pt x="10842" y="45900"/>
                    <a:pt x="12443" y="46867"/>
                  </a:cubicBezTo>
                  <a:cubicBezTo>
                    <a:pt x="12510" y="46901"/>
                    <a:pt x="12576" y="46968"/>
                    <a:pt x="12643" y="47001"/>
                  </a:cubicBezTo>
                  <a:cubicBezTo>
                    <a:pt x="12910" y="47168"/>
                    <a:pt x="13143" y="47301"/>
                    <a:pt x="13444" y="47468"/>
                  </a:cubicBezTo>
                  <a:lnTo>
                    <a:pt x="13677" y="47568"/>
                  </a:lnTo>
                  <a:cubicBezTo>
                    <a:pt x="13977" y="47701"/>
                    <a:pt x="14244" y="47868"/>
                    <a:pt x="14511" y="48002"/>
                  </a:cubicBezTo>
                  <a:cubicBezTo>
                    <a:pt x="14578" y="48035"/>
                    <a:pt x="14644" y="48035"/>
                    <a:pt x="14678" y="48068"/>
                  </a:cubicBezTo>
                  <a:cubicBezTo>
                    <a:pt x="15345" y="48369"/>
                    <a:pt x="16079" y="48669"/>
                    <a:pt x="16813" y="48902"/>
                  </a:cubicBezTo>
                  <a:cubicBezTo>
                    <a:pt x="16913" y="48969"/>
                    <a:pt x="17013" y="49002"/>
                    <a:pt x="17113" y="49002"/>
                  </a:cubicBezTo>
                  <a:cubicBezTo>
                    <a:pt x="17346" y="49069"/>
                    <a:pt x="17613" y="49169"/>
                    <a:pt x="17913" y="49236"/>
                  </a:cubicBezTo>
                  <a:cubicBezTo>
                    <a:pt x="18013" y="49303"/>
                    <a:pt x="18147" y="49336"/>
                    <a:pt x="18247" y="49336"/>
                  </a:cubicBezTo>
                  <a:cubicBezTo>
                    <a:pt x="18480" y="49403"/>
                    <a:pt x="18747" y="49469"/>
                    <a:pt x="18981" y="49536"/>
                  </a:cubicBezTo>
                  <a:cubicBezTo>
                    <a:pt x="19114" y="49569"/>
                    <a:pt x="19181" y="49569"/>
                    <a:pt x="19314" y="49636"/>
                  </a:cubicBezTo>
                  <a:cubicBezTo>
                    <a:pt x="19681" y="49703"/>
                    <a:pt x="20015" y="49803"/>
                    <a:pt x="20415" y="49836"/>
                  </a:cubicBezTo>
                  <a:cubicBezTo>
                    <a:pt x="21734" y="50100"/>
                    <a:pt x="23105" y="50209"/>
                    <a:pt x="24459" y="50209"/>
                  </a:cubicBezTo>
                  <a:cubicBezTo>
                    <a:pt x="24646" y="50209"/>
                    <a:pt x="24832" y="50207"/>
                    <a:pt x="25018" y="50203"/>
                  </a:cubicBezTo>
                  <a:lnTo>
                    <a:pt x="27320" y="53506"/>
                  </a:lnTo>
                  <a:lnTo>
                    <a:pt x="27253" y="58876"/>
                  </a:lnTo>
                  <a:lnTo>
                    <a:pt x="28754" y="61511"/>
                  </a:lnTo>
                  <a:cubicBezTo>
                    <a:pt x="29031" y="62014"/>
                    <a:pt x="29080" y="62365"/>
                    <a:pt x="29387" y="62365"/>
                  </a:cubicBezTo>
                  <a:cubicBezTo>
                    <a:pt x="29488" y="62365"/>
                    <a:pt x="29616" y="62327"/>
                    <a:pt x="29789" y="62245"/>
                  </a:cubicBezTo>
                  <a:cubicBezTo>
                    <a:pt x="30322" y="62012"/>
                    <a:pt x="30656" y="61478"/>
                    <a:pt x="30656" y="60877"/>
                  </a:cubicBezTo>
                  <a:lnTo>
                    <a:pt x="30522" y="56541"/>
                  </a:lnTo>
                  <a:lnTo>
                    <a:pt x="33424" y="59143"/>
                  </a:lnTo>
                  <a:lnTo>
                    <a:pt x="35259" y="63479"/>
                  </a:lnTo>
                  <a:cubicBezTo>
                    <a:pt x="35520" y="64080"/>
                    <a:pt x="36128" y="64476"/>
                    <a:pt x="36780" y="64476"/>
                  </a:cubicBezTo>
                  <a:cubicBezTo>
                    <a:pt x="36961" y="64476"/>
                    <a:pt x="37146" y="64445"/>
                    <a:pt x="37327" y="64380"/>
                  </a:cubicBezTo>
                  <a:cubicBezTo>
                    <a:pt x="37861" y="64180"/>
                    <a:pt x="38295" y="63713"/>
                    <a:pt x="38428" y="63146"/>
                  </a:cubicBezTo>
                  <a:lnTo>
                    <a:pt x="38495" y="63146"/>
                  </a:lnTo>
                  <a:cubicBezTo>
                    <a:pt x="38528" y="63146"/>
                    <a:pt x="38528" y="63079"/>
                    <a:pt x="38595" y="63079"/>
                  </a:cubicBezTo>
                  <a:lnTo>
                    <a:pt x="38828" y="63379"/>
                  </a:lnTo>
                  <a:cubicBezTo>
                    <a:pt x="39059" y="63661"/>
                    <a:pt x="39389" y="63825"/>
                    <a:pt x="39726" y="63825"/>
                  </a:cubicBezTo>
                  <a:cubicBezTo>
                    <a:pt x="39827" y="63825"/>
                    <a:pt x="39929" y="63810"/>
                    <a:pt x="40029" y="63780"/>
                  </a:cubicBezTo>
                  <a:cubicBezTo>
                    <a:pt x="40763" y="63613"/>
                    <a:pt x="41163" y="62879"/>
                    <a:pt x="40930" y="62178"/>
                  </a:cubicBezTo>
                  <a:lnTo>
                    <a:pt x="40496" y="61078"/>
                  </a:lnTo>
                  <a:lnTo>
                    <a:pt x="40496" y="61078"/>
                  </a:lnTo>
                  <a:cubicBezTo>
                    <a:pt x="41097" y="61511"/>
                    <a:pt x="41764" y="61878"/>
                    <a:pt x="42364" y="62212"/>
                  </a:cubicBezTo>
                  <a:lnTo>
                    <a:pt x="54473" y="68450"/>
                  </a:lnTo>
                  <a:lnTo>
                    <a:pt x="56007" y="70885"/>
                  </a:lnTo>
                  <a:cubicBezTo>
                    <a:pt x="53784" y="48580"/>
                    <a:pt x="46000" y="44375"/>
                    <a:pt x="37701" y="44375"/>
                  </a:cubicBezTo>
                  <a:cubicBezTo>
                    <a:pt x="32676" y="44375"/>
                    <a:pt x="27462" y="45917"/>
                    <a:pt x="23179" y="45917"/>
                  </a:cubicBezTo>
                  <a:cubicBezTo>
                    <a:pt x="21375" y="45917"/>
                    <a:pt x="19737" y="45643"/>
                    <a:pt x="18347" y="44866"/>
                  </a:cubicBezTo>
                  <a:cubicBezTo>
                    <a:pt x="8106" y="39162"/>
                    <a:pt x="14978" y="26386"/>
                    <a:pt x="19048" y="14845"/>
                  </a:cubicBezTo>
                  <a:cubicBezTo>
                    <a:pt x="22483" y="5304"/>
                    <a:pt x="18981" y="1168"/>
                    <a:pt x="176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0"/>
            <p:cNvSpPr/>
            <p:nvPr/>
          </p:nvSpPr>
          <p:spPr>
            <a:xfrm>
              <a:off x="-4301225" y="2467200"/>
              <a:ext cx="897325" cy="1370150"/>
            </a:xfrm>
            <a:custGeom>
              <a:avLst/>
              <a:gdLst/>
              <a:ahLst/>
              <a:cxnLst/>
              <a:rect l="l" t="t" r="r" b="b"/>
              <a:pathLst>
                <a:path w="35893" h="54806" extrusionOk="0">
                  <a:moveTo>
                    <a:pt x="25018" y="1"/>
                  </a:moveTo>
                  <a:lnTo>
                    <a:pt x="16846" y="1268"/>
                  </a:lnTo>
                  <a:cubicBezTo>
                    <a:pt x="16846" y="1268"/>
                    <a:pt x="16178" y="7940"/>
                    <a:pt x="10841" y="14344"/>
                  </a:cubicBezTo>
                  <a:cubicBezTo>
                    <a:pt x="7139" y="18781"/>
                    <a:pt x="12676" y="25019"/>
                    <a:pt x="10508" y="26753"/>
                  </a:cubicBezTo>
                  <a:cubicBezTo>
                    <a:pt x="3669" y="32224"/>
                    <a:pt x="0" y="37428"/>
                    <a:pt x="6138" y="50904"/>
                  </a:cubicBezTo>
                  <a:cubicBezTo>
                    <a:pt x="8740" y="52739"/>
                    <a:pt x="11842" y="53873"/>
                    <a:pt x="15011" y="54440"/>
                  </a:cubicBezTo>
                  <a:cubicBezTo>
                    <a:pt x="16328" y="54672"/>
                    <a:pt x="17685" y="54806"/>
                    <a:pt x="19037" y="54806"/>
                  </a:cubicBezTo>
                  <a:cubicBezTo>
                    <a:pt x="21759" y="54806"/>
                    <a:pt x="24457" y="54265"/>
                    <a:pt x="26753" y="52905"/>
                  </a:cubicBezTo>
                  <a:cubicBezTo>
                    <a:pt x="31756" y="49903"/>
                    <a:pt x="33891" y="43632"/>
                    <a:pt x="34658" y="37795"/>
                  </a:cubicBezTo>
                  <a:cubicBezTo>
                    <a:pt x="35892" y="27621"/>
                    <a:pt x="34091" y="17180"/>
                    <a:pt x="29922" y="7840"/>
                  </a:cubicBezTo>
                  <a:cubicBezTo>
                    <a:pt x="28687" y="5004"/>
                    <a:pt x="27153" y="2202"/>
                    <a:pt x="250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0"/>
            <p:cNvSpPr/>
            <p:nvPr/>
          </p:nvSpPr>
          <p:spPr>
            <a:xfrm>
              <a:off x="-3451450" y="2840550"/>
              <a:ext cx="557075" cy="591550"/>
            </a:xfrm>
            <a:custGeom>
              <a:avLst/>
              <a:gdLst/>
              <a:ahLst/>
              <a:cxnLst/>
              <a:rect l="l" t="t" r="r" b="b"/>
              <a:pathLst>
                <a:path w="22283" h="23662" extrusionOk="0">
                  <a:moveTo>
                    <a:pt x="6219" y="0"/>
                  </a:moveTo>
                  <a:cubicBezTo>
                    <a:pt x="5188" y="0"/>
                    <a:pt x="4146" y="308"/>
                    <a:pt x="3236" y="945"/>
                  </a:cubicBezTo>
                  <a:lnTo>
                    <a:pt x="2869" y="1178"/>
                  </a:lnTo>
                  <a:cubicBezTo>
                    <a:pt x="534" y="2846"/>
                    <a:pt x="0" y="6049"/>
                    <a:pt x="1601" y="8384"/>
                  </a:cubicBezTo>
                  <a:lnTo>
                    <a:pt x="15111" y="23661"/>
                  </a:lnTo>
                  <a:lnTo>
                    <a:pt x="22283" y="16323"/>
                  </a:lnTo>
                  <a:lnTo>
                    <a:pt x="10441" y="2179"/>
                  </a:lnTo>
                  <a:cubicBezTo>
                    <a:pt x="9423" y="754"/>
                    <a:pt x="7834" y="0"/>
                    <a:pt x="6219" y="0"/>
                  </a:cubicBezTo>
                  <a:close/>
                </a:path>
              </a:pathLst>
            </a:custGeom>
            <a:solidFill>
              <a:srgbClr val="E8A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0"/>
            <p:cNvSpPr/>
            <p:nvPr/>
          </p:nvSpPr>
          <p:spPr>
            <a:xfrm>
              <a:off x="-3151250" y="2876675"/>
              <a:ext cx="484550" cy="555425"/>
            </a:xfrm>
            <a:custGeom>
              <a:avLst/>
              <a:gdLst/>
              <a:ahLst/>
              <a:cxnLst/>
              <a:rect l="l" t="t" r="r" b="b"/>
              <a:pathLst>
                <a:path w="19382" h="22217" extrusionOk="0">
                  <a:moveTo>
                    <a:pt x="16012" y="0"/>
                  </a:moveTo>
                  <a:lnTo>
                    <a:pt x="1" y="12543"/>
                  </a:lnTo>
                  <a:lnTo>
                    <a:pt x="3103" y="22216"/>
                  </a:lnTo>
                  <a:lnTo>
                    <a:pt x="19381" y="5571"/>
                  </a:lnTo>
                  <a:lnTo>
                    <a:pt x="16012"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0"/>
            <p:cNvSpPr/>
            <p:nvPr/>
          </p:nvSpPr>
          <p:spPr>
            <a:xfrm>
              <a:off x="-3540700" y="2812150"/>
              <a:ext cx="481200" cy="345575"/>
            </a:xfrm>
            <a:custGeom>
              <a:avLst/>
              <a:gdLst/>
              <a:ahLst/>
              <a:cxnLst/>
              <a:rect l="l" t="t" r="r" b="b"/>
              <a:pathLst>
                <a:path w="19248" h="13823" extrusionOk="0">
                  <a:moveTo>
                    <a:pt x="8611" y="0"/>
                  </a:moveTo>
                  <a:cubicBezTo>
                    <a:pt x="7239" y="0"/>
                    <a:pt x="5880" y="534"/>
                    <a:pt x="4638" y="1881"/>
                  </a:cubicBezTo>
                  <a:cubicBezTo>
                    <a:pt x="4604" y="1881"/>
                    <a:pt x="1" y="7285"/>
                    <a:pt x="9941" y="13823"/>
                  </a:cubicBezTo>
                  <a:lnTo>
                    <a:pt x="19248" y="7718"/>
                  </a:lnTo>
                  <a:cubicBezTo>
                    <a:pt x="19248" y="7718"/>
                    <a:pt x="13831" y="0"/>
                    <a:pt x="86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0"/>
            <p:cNvSpPr/>
            <p:nvPr/>
          </p:nvSpPr>
          <p:spPr>
            <a:xfrm>
              <a:off x="-3756375" y="2665675"/>
              <a:ext cx="406675" cy="384225"/>
            </a:xfrm>
            <a:custGeom>
              <a:avLst/>
              <a:gdLst/>
              <a:ahLst/>
              <a:cxnLst/>
              <a:rect l="l" t="t" r="r" b="b"/>
              <a:pathLst>
                <a:path w="16267" h="15369" extrusionOk="0">
                  <a:moveTo>
                    <a:pt x="10529" y="1"/>
                  </a:moveTo>
                  <a:cubicBezTo>
                    <a:pt x="10529" y="1"/>
                    <a:pt x="10529" y="1"/>
                    <a:pt x="10529" y="1"/>
                  </a:cubicBezTo>
                  <a:lnTo>
                    <a:pt x="10529" y="1"/>
                  </a:lnTo>
                  <a:cubicBezTo>
                    <a:pt x="10529" y="1"/>
                    <a:pt x="10529" y="1"/>
                    <a:pt x="10529" y="1"/>
                  </a:cubicBezTo>
                  <a:close/>
                  <a:moveTo>
                    <a:pt x="3624" y="1"/>
                  </a:moveTo>
                  <a:cubicBezTo>
                    <a:pt x="3624" y="1"/>
                    <a:pt x="2290" y="8173"/>
                    <a:pt x="789" y="11176"/>
                  </a:cubicBezTo>
                  <a:cubicBezTo>
                    <a:pt x="0" y="12808"/>
                    <a:pt x="4537" y="15368"/>
                    <a:pt x="8902" y="15368"/>
                  </a:cubicBezTo>
                  <a:cubicBezTo>
                    <a:pt x="12477" y="15368"/>
                    <a:pt x="15936" y="13652"/>
                    <a:pt x="16267" y="8307"/>
                  </a:cubicBezTo>
                  <a:cubicBezTo>
                    <a:pt x="16267" y="8307"/>
                    <a:pt x="15533" y="7440"/>
                    <a:pt x="14532" y="6872"/>
                  </a:cubicBezTo>
                  <a:cubicBezTo>
                    <a:pt x="13098" y="6139"/>
                    <a:pt x="11230" y="4304"/>
                    <a:pt x="10529" y="1"/>
                  </a:cubicBezTo>
                  <a:lnTo>
                    <a:pt x="10529" y="1"/>
                  </a:lnTo>
                  <a:cubicBezTo>
                    <a:pt x="10508" y="7"/>
                    <a:pt x="8095" y="371"/>
                    <a:pt x="6059" y="371"/>
                  </a:cubicBezTo>
                  <a:cubicBezTo>
                    <a:pt x="5033" y="371"/>
                    <a:pt x="4102" y="279"/>
                    <a:pt x="3624"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0"/>
            <p:cNvSpPr/>
            <p:nvPr/>
          </p:nvSpPr>
          <p:spPr>
            <a:xfrm>
              <a:off x="-3672450" y="2664850"/>
              <a:ext cx="271050" cy="167325"/>
            </a:xfrm>
            <a:custGeom>
              <a:avLst/>
              <a:gdLst/>
              <a:ahLst/>
              <a:cxnLst/>
              <a:rect l="l" t="t" r="r" b="b"/>
              <a:pathLst>
                <a:path w="10842" h="6693" extrusionOk="0">
                  <a:moveTo>
                    <a:pt x="367" y="0"/>
                  </a:moveTo>
                  <a:lnTo>
                    <a:pt x="367" y="34"/>
                  </a:lnTo>
                  <a:cubicBezTo>
                    <a:pt x="267" y="101"/>
                    <a:pt x="267" y="134"/>
                    <a:pt x="267" y="134"/>
                  </a:cubicBezTo>
                  <a:lnTo>
                    <a:pt x="267" y="201"/>
                  </a:lnTo>
                  <a:lnTo>
                    <a:pt x="267" y="234"/>
                  </a:lnTo>
                  <a:lnTo>
                    <a:pt x="267" y="334"/>
                  </a:lnTo>
                  <a:cubicBezTo>
                    <a:pt x="234" y="568"/>
                    <a:pt x="167" y="1001"/>
                    <a:pt x="67" y="1502"/>
                  </a:cubicBezTo>
                  <a:lnTo>
                    <a:pt x="67" y="1535"/>
                  </a:lnTo>
                  <a:cubicBezTo>
                    <a:pt x="34" y="1668"/>
                    <a:pt x="34" y="1802"/>
                    <a:pt x="0" y="1902"/>
                  </a:cubicBezTo>
                  <a:cubicBezTo>
                    <a:pt x="1608" y="3911"/>
                    <a:pt x="5677" y="6693"/>
                    <a:pt x="9848" y="6693"/>
                  </a:cubicBezTo>
                  <a:cubicBezTo>
                    <a:pt x="10179" y="6693"/>
                    <a:pt x="10511" y="6675"/>
                    <a:pt x="10842" y="6639"/>
                  </a:cubicBezTo>
                  <a:cubicBezTo>
                    <a:pt x="9507" y="5771"/>
                    <a:pt x="7873" y="3937"/>
                    <a:pt x="7239" y="0"/>
                  </a:cubicBezTo>
                  <a:cubicBezTo>
                    <a:pt x="7239" y="0"/>
                    <a:pt x="4793" y="371"/>
                    <a:pt x="2757" y="371"/>
                  </a:cubicBezTo>
                  <a:cubicBezTo>
                    <a:pt x="1739" y="371"/>
                    <a:pt x="823" y="278"/>
                    <a:pt x="367"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0"/>
            <p:cNvSpPr/>
            <p:nvPr/>
          </p:nvSpPr>
          <p:spPr>
            <a:xfrm>
              <a:off x="-3680800" y="2665675"/>
              <a:ext cx="331950" cy="279400"/>
            </a:xfrm>
            <a:custGeom>
              <a:avLst/>
              <a:gdLst/>
              <a:ahLst/>
              <a:cxnLst/>
              <a:rect l="l" t="t" r="r" b="b"/>
              <a:pathLst>
                <a:path w="13278" h="11176" extrusionOk="0">
                  <a:moveTo>
                    <a:pt x="668" y="1"/>
                  </a:moveTo>
                  <a:cubicBezTo>
                    <a:pt x="668" y="1"/>
                    <a:pt x="401" y="1502"/>
                    <a:pt x="1" y="3503"/>
                  </a:cubicBezTo>
                  <a:cubicBezTo>
                    <a:pt x="1369" y="6906"/>
                    <a:pt x="4704" y="10642"/>
                    <a:pt x="12710" y="11176"/>
                  </a:cubicBezTo>
                  <a:cubicBezTo>
                    <a:pt x="13010" y="10408"/>
                    <a:pt x="13210" y="9441"/>
                    <a:pt x="13277" y="8307"/>
                  </a:cubicBezTo>
                  <a:cubicBezTo>
                    <a:pt x="13244" y="8307"/>
                    <a:pt x="12510" y="7440"/>
                    <a:pt x="11542" y="6906"/>
                  </a:cubicBezTo>
                  <a:cubicBezTo>
                    <a:pt x="10108" y="6139"/>
                    <a:pt x="8240" y="4304"/>
                    <a:pt x="7540" y="1"/>
                  </a:cubicBezTo>
                  <a:cubicBezTo>
                    <a:pt x="7540" y="1"/>
                    <a:pt x="5093" y="371"/>
                    <a:pt x="3057" y="371"/>
                  </a:cubicBezTo>
                  <a:cubicBezTo>
                    <a:pt x="2039" y="371"/>
                    <a:pt x="1124" y="279"/>
                    <a:pt x="66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0"/>
            <p:cNvSpPr/>
            <p:nvPr/>
          </p:nvSpPr>
          <p:spPr>
            <a:xfrm>
              <a:off x="-3500650" y="2068600"/>
              <a:ext cx="291050" cy="382700"/>
            </a:xfrm>
            <a:custGeom>
              <a:avLst/>
              <a:gdLst/>
              <a:ahLst/>
              <a:cxnLst/>
              <a:rect l="l" t="t" r="r" b="b"/>
              <a:pathLst>
                <a:path w="11642" h="15308" extrusionOk="0">
                  <a:moveTo>
                    <a:pt x="1034" y="0"/>
                  </a:moveTo>
                  <a:cubicBezTo>
                    <a:pt x="0" y="2102"/>
                    <a:pt x="167" y="4670"/>
                    <a:pt x="967" y="6872"/>
                  </a:cubicBezTo>
                  <a:cubicBezTo>
                    <a:pt x="1801" y="9073"/>
                    <a:pt x="3136" y="11108"/>
                    <a:pt x="4503" y="13009"/>
                  </a:cubicBezTo>
                  <a:cubicBezTo>
                    <a:pt x="5137" y="13877"/>
                    <a:pt x="5804" y="14844"/>
                    <a:pt x="6838" y="15178"/>
                  </a:cubicBezTo>
                  <a:cubicBezTo>
                    <a:pt x="7104" y="15266"/>
                    <a:pt x="7382" y="15308"/>
                    <a:pt x="7662" y="15308"/>
                  </a:cubicBezTo>
                  <a:cubicBezTo>
                    <a:pt x="8434" y="15308"/>
                    <a:pt x="9219" y="14991"/>
                    <a:pt x="9807" y="14477"/>
                  </a:cubicBezTo>
                  <a:cubicBezTo>
                    <a:pt x="11508" y="12976"/>
                    <a:pt x="11642" y="10174"/>
                    <a:pt x="10574" y="8139"/>
                  </a:cubicBezTo>
                  <a:cubicBezTo>
                    <a:pt x="9540" y="6104"/>
                    <a:pt x="7639" y="4670"/>
                    <a:pt x="5671" y="3469"/>
                  </a:cubicBezTo>
                  <a:cubicBezTo>
                    <a:pt x="5304" y="2035"/>
                    <a:pt x="3302" y="634"/>
                    <a:pt x="1034"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0"/>
            <p:cNvSpPr/>
            <p:nvPr/>
          </p:nvSpPr>
          <p:spPr>
            <a:xfrm>
              <a:off x="-3887600" y="2096950"/>
              <a:ext cx="541250" cy="615525"/>
            </a:xfrm>
            <a:custGeom>
              <a:avLst/>
              <a:gdLst/>
              <a:ahLst/>
              <a:cxnLst/>
              <a:rect l="l" t="t" r="r" b="b"/>
              <a:pathLst>
                <a:path w="21650" h="24621" extrusionOk="0">
                  <a:moveTo>
                    <a:pt x="19881" y="0"/>
                  </a:moveTo>
                  <a:lnTo>
                    <a:pt x="4971" y="1234"/>
                  </a:lnTo>
                  <a:cubicBezTo>
                    <a:pt x="2135" y="1468"/>
                    <a:pt x="0" y="3970"/>
                    <a:pt x="267" y="6805"/>
                  </a:cubicBezTo>
                  <a:lnTo>
                    <a:pt x="968" y="15411"/>
                  </a:lnTo>
                  <a:cubicBezTo>
                    <a:pt x="1410" y="20690"/>
                    <a:pt x="5807" y="24621"/>
                    <a:pt x="10949" y="24621"/>
                  </a:cubicBezTo>
                  <a:cubicBezTo>
                    <a:pt x="11234" y="24621"/>
                    <a:pt x="11520" y="24609"/>
                    <a:pt x="11809" y="24584"/>
                  </a:cubicBezTo>
                  <a:lnTo>
                    <a:pt x="15144" y="24318"/>
                  </a:lnTo>
                  <a:cubicBezTo>
                    <a:pt x="18880" y="24017"/>
                    <a:pt x="21649" y="20715"/>
                    <a:pt x="21316" y="17012"/>
                  </a:cubicBezTo>
                  <a:lnTo>
                    <a:pt x="19881"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0"/>
            <p:cNvSpPr/>
            <p:nvPr/>
          </p:nvSpPr>
          <p:spPr>
            <a:xfrm>
              <a:off x="-3801700" y="2465100"/>
              <a:ext cx="171800" cy="156900"/>
            </a:xfrm>
            <a:custGeom>
              <a:avLst/>
              <a:gdLst/>
              <a:ahLst/>
              <a:cxnLst/>
              <a:rect l="l" t="t" r="r" b="b"/>
              <a:pathLst>
                <a:path w="6872" h="6276" extrusionOk="0">
                  <a:moveTo>
                    <a:pt x="3449" y="1"/>
                  </a:moveTo>
                  <a:cubicBezTo>
                    <a:pt x="2019" y="1"/>
                    <a:pt x="744" y="989"/>
                    <a:pt x="400" y="2420"/>
                  </a:cubicBezTo>
                  <a:cubicBezTo>
                    <a:pt x="0" y="4088"/>
                    <a:pt x="1034" y="5789"/>
                    <a:pt x="2735" y="6189"/>
                  </a:cubicBezTo>
                  <a:cubicBezTo>
                    <a:pt x="2977" y="6247"/>
                    <a:pt x="3220" y="6275"/>
                    <a:pt x="3458" y="6275"/>
                  </a:cubicBezTo>
                  <a:cubicBezTo>
                    <a:pt x="4861" y="6275"/>
                    <a:pt x="6129" y="5308"/>
                    <a:pt x="6471" y="3854"/>
                  </a:cubicBezTo>
                  <a:cubicBezTo>
                    <a:pt x="6872" y="2186"/>
                    <a:pt x="5838" y="485"/>
                    <a:pt x="4170" y="85"/>
                  </a:cubicBezTo>
                  <a:cubicBezTo>
                    <a:pt x="3928" y="28"/>
                    <a:pt x="3686" y="1"/>
                    <a:pt x="3449"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0"/>
            <p:cNvSpPr/>
            <p:nvPr/>
          </p:nvSpPr>
          <p:spPr>
            <a:xfrm>
              <a:off x="-3472300" y="2421350"/>
              <a:ext cx="119275" cy="155950"/>
            </a:xfrm>
            <a:custGeom>
              <a:avLst/>
              <a:gdLst/>
              <a:ahLst/>
              <a:cxnLst/>
              <a:rect l="l" t="t" r="r" b="b"/>
              <a:pathLst>
                <a:path w="4771" h="6238" extrusionOk="0">
                  <a:moveTo>
                    <a:pt x="3069" y="0"/>
                  </a:moveTo>
                  <a:cubicBezTo>
                    <a:pt x="1368" y="34"/>
                    <a:pt x="0" y="1401"/>
                    <a:pt x="0" y="3102"/>
                  </a:cubicBezTo>
                  <a:cubicBezTo>
                    <a:pt x="0" y="4837"/>
                    <a:pt x="1368" y="6238"/>
                    <a:pt x="3102" y="6238"/>
                  </a:cubicBezTo>
                  <a:cubicBezTo>
                    <a:pt x="3669" y="6238"/>
                    <a:pt x="4203" y="6105"/>
                    <a:pt x="4603" y="5838"/>
                  </a:cubicBezTo>
                  <a:cubicBezTo>
                    <a:pt x="4737" y="5237"/>
                    <a:pt x="4770" y="4603"/>
                    <a:pt x="4704" y="4003"/>
                  </a:cubicBezTo>
                  <a:lnTo>
                    <a:pt x="4370" y="267"/>
                  </a:lnTo>
                  <a:cubicBezTo>
                    <a:pt x="3936" y="100"/>
                    <a:pt x="3536" y="0"/>
                    <a:pt x="3069"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0"/>
            <p:cNvSpPr/>
            <p:nvPr/>
          </p:nvSpPr>
          <p:spPr>
            <a:xfrm>
              <a:off x="-3662450" y="3440400"/>
              <a:ext cx="87600" cy="85350"/>
            </a:xfrm>
            <a:custGeom>
              <a:avLst/>
              <a:gdLst/>
              <a:ahLst/>
              <a:cxnLst/>
              <a:rect l="l" t="t" r="r" b="b"/>
              <a:pathLst>
                <a:path w="3504" h="3414" extrusionOk="0">
                  <a:moveTo>
                    <a:pt x="2102" y="1"/>
                  </a:moveTo>
                  <a:lnTo>
                    <a:pt x="1" y="3403"/>
                  </a:lnTo>
                  <a:cubicBezTo>
                    <a:pt x="1" y="3403"/>
                    <a:pt x="144" y="3413"/>
                    <a:pt x="372" y="3413"/>
                  </a:cubicBezTo>
                  <a:cubicBezTo>
                    <a:pt x="867" y="3413"/>
                    <a:pt x="1762" y="3366"/>
                    <a:pt x="2469" y="3070"/>
                  </a:cubicBezTo>
                  <a:cubicBezTo>
                    <a:pt x="3503" y="2703"/>
                    <a:pt x="2102" y="1"/>
                    <a:pt x="2102" y="1"/>
                  </a:cubicBez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0"/>
            <p:cNvSpPr/>
            <p:nvPr/>
          </p:nvSpPr>
          <p:spPr>
            <a:xfrm>
              <a:off x="-3162250" y="3300300"/>
              <a:ext cx="115275" cy="66175"/>
            </a:xfrm>
            <a:custGeom>
              <a:avLst/>
              <a:gdLst/>
              <a:ahLst/>
              <a:cxnLst/>
              <a:rect l="l" t="t" r="r" b="b"/>
              <a:pathLst>
                <a:path w="4611" h="2647" extrusionOk="0">
                  <a:moveTo>
                    <a:pt x="841" y="1"/>
                  </a:moveTo>
                  <a:cubicBezTo>
                    <a:pt x="841" y="1"/>
                    <a:pt x="1" y="2646"/>
                    <a:pt x="1386" y="2646"/>
                  </a:cubicBezTo>
                  <a:cubicBezTo>
                    <a:pt x="1435" y="2646"/>
                    <a:pt x="1487" y="2643"/>
                    <a:pt x="1541" y="2636"/>
                  </a:cubicBezTo>
                  <a:cubicBezTo>
                    <a:pt x="3143" y="2436"/>
                    <a:pt x="4610" y="801"/>
                    <a:pt x="4610" y="801"/>
                  </a:cubicBezTo>
                  <a:lnTo>
                    <a:pt x="841" y="1"/>
                  </a:ln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0"/>
            <p:cNvSpPr/>
            <p:nvPr/>
          </p:nvSpPr>
          <p:spPr>
            <a:xfrm>
              <a:off x="-3636600" y="3299475"/>
              <a:ext cx="562100" cy="273550"/>
            </a:xfrm>
            <a:custGeom>
              <a:avLst/>
              <a:gdLst/>
              <a:ahLst/>
              <a:cxnLst/>
              <a:rect l="l" t="t" r="r" b="b"/>
              <a:pathLst>
                <a:path w="22484" h="10942" extrusionOk="0">
                  <a:moveTo>
                    <a:pt x="20449" y="0"/>
                  </a:moveTo>
                  <a:cubicBezTo>
                    <a:pt x="20415" y="0"/>
                    <a:pt x="5471" y="1435"/>
                    <a:pt x="1" y="6505"/>
                  </a:cubicBezTo>
                  <a:lnTo>
                    <a:pt x="968" y="10941"/>
                  </a:lnTo>
                  <a:lnTo>
                    <a:pt x="22484" y="4103"/>
                  </a:lnTo>
                  <a:lnTo>
                    <a:pt x="20449"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0"/>
            <p:cNvSpPr/>
            <p:nvPr/>
          </p:nvSpPr>
          <p:spPr>
            <a:xfrm>
              <a:off x="-3636600" y="3299475"/>
              <a:ext cx="546250" cy="211850"/>
            </a:xfrm>
            <a:custGeom>
              <a:avLst/>
              <a:gdLst/>
              <a:ahLst/>
              <a:cxnLst/>
              <a:rect l="l" t="t" r="r" b="b"/>
              <a:pathLst>
                <a:path w="21850" h="8474" extrusionOk="0">
                  <a:moveTo>
                    <a:pt x="20415" y="0"/>
                  </a:moveTo>
                  <a:cubicBezTo>
                    <a:pt x="20415" y="0"/>
                    <a:pt x="5438" y="1435"/>
                    <a:pt x="1" y="6505"/>
                  </a:cubicBezTo>
                  <a:lnTo>
                    <a:pt x="434" y="8473"/>
                  </a:lnTo>
                  <a:cubicBezTo>
                    <a:pt x="4504" y="7005"/>
                    <a:pt x="12743" y="4337"/>
                    <a:pt x="21850" y="2936"/>
                  </a:cubicBezTo>
                  <a:lnTo>
                    <a:pt x="20415"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0"/>
            <p:cNvSpPr/>
            <p:nvPr/>
          </p:nvSpPr>
          <p:spPr>
            <a:xfrm>
              <a:off x="-3757500" y="1944325"/>
              <a:ext cx="145950" cy="187450"/>
            </a:xfrm>
            <a:custGeom>
              <a:avLst/>
              <a:gdLst/>
              <a:ahLst/>
              <a:cxnLst/>
              <a:rect l="l" t="t" r="r" b="b"/>
              <a:pathLst>
                <a:path w="5838" h="7498" extrusionOk="0">
                  <a:moveTo>
                    <a:pt x="4603" y="1"/>
                  </a:moveTo>
                  <a:cubicBezTo>
                    <a:pt x="4003" y="2936"/>
                    <a:pt x="2335" y="5605"/>
                    <a:pt x="0" y="7440"/>
                  </a:cubicBezTo>
                  <a:cubicBezTo>
                    <a:pt x="323" y="7479"/>
                    <a:pt x="632" y="7498"/>
                    <a:pt x="926" y="7498"/>
                  </a:cubicBezTo>
                  <a:cubicBezTo>
                    <a:pt x="3117" y="7498"/>
                    <a:pt x="4490" y="6446"/>
                    <a:pt x="5137" y="5004"/>
                  </a:cubicBezTo>
                  <a:cubicBezTo>
                    <a:pt x="5838" y="3437"/>
                    <a:pt x="5637" y="1435"/>
                    <a:pt x="4603"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0"/>
            <p:cNvSpPr/>
            <p:nvPr/>
          </p:nvSpPr>
          <p:spPr>
            <a:xfrm>
              <a:off x="-4026025" y="2060250"/>
              <a:ext cx="365575" cy="438675"/>
            </a:xfrm>
            <a:custGeom>
              <a:avLst/>
              <a:gdLst/>
              <a:ahLst/>
              <a:cxnLst/>
              <a:rect l="l" t="t" r="r" b="b"/>
              <a:pathLst>
                <a:path w="14623" h="17547" extrusionOk="0">
                  <a:moveTo>
                    <a:pt x="14010" y="1"/>
                  </a:moveTo>
                  <a:cubicBezTo>
                    <a:pt x="14010" y="72"/>
                    <a:pt x="14019" y="153"/>
                    <a:pt x="14045" y="217"/>
                  </a:cubicBezTo>
                  <a:lnTo>
                    <a:pt x="14045" y="217"/>
                  </a:lnTo>
                  <a:cubicBezTo>
                    <a:pt x="14034" y="145"/>
                    <a:pt x="14022" y="73"/>
                    <a:pt x="14010" y="1"/>
                  </a:cubicBezTo>
                  <a:close/>
                  <a:moveTo>
                    <a:pt x="14045" y="217"/>
                  </a:moveTo>
                  <a:lnTo>
                    <a:pt x="14045" y="217"/>
                  </a:lnTo>
                  <a:cubicBezTo>
                    <a:pt x="14051" y="258"/>
                    <a:pt x="14058" y="299"/>
                    <a:pt x="14064" y="340"/>
                  </a:cubicBezTo>
                  <a:lnTo>
                    <a:pt x="14064" y="340"/>
                  </a:lnTo>
                  <a:cubicBezTo>
                    <a:pt x="14089" y="335"/>
                    <a:pt x="14114" y="330"/>
                    <a:pt x="14139" y="324"/>
                  </a:cubicBezTo>
                  <a:lnTo>
                    <a:pt x="14139" y="324"/>
                  </a:lnTo>
                  <a:cubicBezTo>
                    <a:pt x="14159" y="333"/>
                    <a:pt x="14181" y="338"/>
                    <a:pt x="14207" y="338"/>
                  </a:cubicBezTo>
                  <a:cubicBezTo>
                    <a:pt x="14260" y="338"/>
                    <a:pt x="14327" y="317"/>
                    <a:pt x="14410" y="267"/>
                  </a:cubicBezTo>
                  <a:lnTo>
                    <a:pt x="14410" y="267"/>
                  </a:lnTo>
                  <a:cubicBezTo>
                    <a:pt x="14320" y="286"/>
                    <a:pt x="14229" y="305"/>
                    <a:pt x="14139" y="324"/>
                  </a:cubicBezTo>
                  <a:lnTo>
                    <a:pt x="14139" y="324"/>
                  </a:lnTo>
                  <a:cubicBezTo>
                    <a:pt x="14095" y="305"/>
                    <a:pt x="14065" y="265"/>
                    <a:pt x="14045" y="217"/>
                  </a:cubicBezTo>
                  <a:close/>
                  <a:moveTo>
                    <a:pt x="14064" y="340"/>
                  </a:moveTo>
                  <a:lnTo>
                    <a:pt x="14064" y="340"/>
                  </a:lnTo>
                  <a:cubicBezTo>
                    <a:pt x="11470" y="887"/>
                    <a:pt x="8802" y="1488"/>
                    <a:pt x="6471" y="2669"/>
                  </a:cubicBezTo>
                  <a:cubicBezTo>
                    <a:pt x="4003" y="3937"/>
                    <a:pt x="1735" y="5971"/>
                    <a:pt x="901" y="8640"/>
                  </a:cubicBezTo>
                  <a:cubicBezTo>
                    <a:pt x="0" y="11509"/>
                    <a:pt x="734" y="14644"/>
                    <a:pt x="1501" y="17546"/>
                  </a:cubicBezTo>
                  <a:cubicBezTo>
                    <a:pt x="5471" y="16946"/>
                    <a:pt x="9073" y="14644"/>
                    <a:pt x="11408" y="11375"/>
                  </a:cubicBezTo>
                  <a:cubicBezTo>
                    <a:pt x="13676" y="8233"/>
                    <a:pt x="14622" y="4177"/>
                    <a:pt x="14064" y="34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0"/>
            <p:cNvSpPr/>
            <p:nvPr/>
          </p:nvSpPr>
          <p:spPr>
            <a:xfrm>
              <a:off x="-3720825" y="2002275"/>
              <a:ext cx="422000" cy="271475"/>
            </a:xfrm>
            <a:custGeom>
              <a:avLst/>
              <a:gdLst/>
              <a:ahLst/>
              <a:cxnLst/>
              <a:rect l="l" t="t" r="r" b="b"/>
              <a:pathLst>
                <a:path w="16880" h="10859" extrusionOk="0">
                  <a:moveTo>
                    <a:pt x="9186" y="1"/>
                  </a:moveTo>
                  <a:cubicBezTo>
                    <a:pt x="8082" y="1"/>
                    <a:pt x="6975" y="183"/>
                    <a:pt x="5938" y="518"/>
                  </a:cubicBezTo>
                  <a:cubicBezTo>
                    <a:pt x="3837" y="1152"/>
                    <a:pt x="2002" y="2420"/>
                    <a:pt x="1" y="4188"/>
                  </a:cubicBezTo>
                  <a:cubicBezTo>
                    <a:pt x="2603" y="8257"/>
                    <a:pt x="7306" y="10826"/>
                    <a:pt x="12143" y="10859"/>
                  </a:cubicBezTo>
                  <a:cubicBezTo>
                    <a:pt x="13177" y="10859"/>
                    <a:pt x="14278" y="10759"/>
                    <a:pt x="15112" y="10192"/>
                  </a:cubicBezTo>
                  <a:cubicBezTo>
                    <a:pt x="16312" y="9425"/>
                    <a:pt x="16879" y="7924"/>
                    <a:pt x="16846" y="6489"/>
                  </a:cubicBezTo>
                  <a:cubicBezTo>
                    <a:pt x="16779" y="4087"/>
                    <a:pt x="15145" y="1853"/>
                    <a:pt x="12977" y="818"/>
                  </a:cubicBezTo>
                  <a:cubicBezTo>
                    <a:pt x="11800" y="257"/>
                    <a:pt x="10495" y="1"/>
                    <a:pt x="9186"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0"/>
            <p:cNvSpPr/>
            <p:nvPr/>
          </p:nvSpPr>
          <p:spPr>
            <a:xfrm>
              <a:off x="-4076075" y="2115300"/>
              <a:ext cx="297750" cy="290225"/>
            </a:xfrm>
            <a:custGeom>
              <a:avLst/>
              <a:gdLst/>
              <a:ahLst/>
              <a:cxnLst/>
              <a:rect l="l" t="t" r="r" b="b"/>
              <a:pathLst>
                <a:path w="11910" h="11609" extrusionOk="0">
                  <a:moveTo>
                    <a:pt x="11909" y="0"/>
                  </a:moveTo>
                  <a:cubicBezTo>
                    <a:pt x="11666" y="210"/>
                    <a:pt x="11454" y="372"/>
                    <a:pt x="11263" y="498"/>
                  </a:cubicBezTo>
                  <a:lnTo>
                    <a:pt x="11263" y="498"/>
                  </a:lnTo>
                  <a:cubicBezTo>
                    <a:pt x="11732" y="472"/>
                    <a:pt x="11684" y="563"/>
                    <a:pt x="11909" y="0"/>
                  </a:cubicBezTo>
                  <a:close/>
                  <a:moveTo>
                    <a:pt x="11263" y="498"/>
                  </a:moveTo>
                  <a:lnTo>
                    <a:pt x="11263" y="498"/>
                  </a:lnTo>
                  <a:cubicBezTo>
                    <a:pt x="11038" y="510"/>
                    <a:pt x="10693" y="549"/>
                    <a:pt x="10141" y="701"/>
                  </a:cubicBezTo>
                  <a:cubicBezTo>
                    <a:pt x="9896" y="771"/>
                    <a:pt x="9647" y="831"/>
                    <a:pt x="9397" y="886"/>
                  </a:cubicBezTo>
                  <a:lnTo>
                    <a:pt x="9397" y="886"/>
                  </a:lnTo>
                  <a:cubicBezTo>
                    <a:pt x="9606" y="896"/>
                    <a:pt x="9790" y="907"/>
                    <a:pt x="9963" y="907"/>
                  </a:cubicBezTo>
                  <a:cubicBezTo>
                    <a:pt x="10388" y="907"/>
                    <a:pt x="10749" y="837"/>
                    <a:pt x="11263" y="498"/>
                  </a:cubicBezTo>
                  <a:close/>
                  <a:moveTo>
                    <a:pt x="8882" y="872"/>
                  </a:moveTo>
                  <a:cubicBezTo>
                    <a:pt x="8597" y="872"/>
                    <a:pt x="8268" y="886"/>
                    <a:pt x="7873" y="934"/>
                  </a:cubicBezTo>
                  <a:cubicBezTo>
                    <a:pt x="6072" y="1134"/>
                    <a:pt x="4170" y="967"/>
                    <a:pt x="2569" y="1835"/>
                  </a:cubicBezTo>
                  <a:cubicBezTo>
                    <a:pt x="868" y="2802"/>
                    <a:pt x="1" y="4837"/>
                    <a:pt x="167" y="6772"/>
                  </a:cubicBezTo>
                  <a:cubicBezTo>
                    <a:pt x="368" y="8673"/>
                    <a:pt x="1535" y="10441"/>
                    <a:pt x="3069" y="11608"/>
                  </a:cubicBezTo>
                  <a:cubicBezTo>
                    <a:pt x="1869" y="10141"/>
                    <a:pt x="1368" y="8106"/>
                    <a:pt x="1802" y="6271"/>
                  </a:cubicBezTo>
                  <a:cubicBezTo>
                    <a:pt x="2202" y="4370"/>
                    <a:pt x="3503" y="2769"/>
                    <a:pt x="5204" y="1968"/>
                  </a:cubicBezTo>
                  <a:cubicBezTo>
                    <a:pt x="6508" y="1316"/>
                    <a:pt x="7981" y="1194"/>
                    <a:pt x="9397" y="886"/>
                  </a:cubicBezTo>
                  <a:lnTo>
                    <a:pt x="9397" y="886"/>
                  </a:lnTo>
                  <a:cubicBezTo>
                    <a:pt x="9241" y="878"/>
                    <a:pt x="9071" y="872"/>
                    <a:pt x="8882" y="872"/>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0"/>
            <p:cNvSpPr/>
            <p:nvPr/>
          </p:nvSpPr>
          <p:spPr>
            <a:xfrm>
              <a:off x="-3346375" y="2535600"/>
              <a:ext cx="380275" cy="261400"/>
            </a:xfrm>
            <a:custGeom>
              <a:avLst/>
              <a:gdLst/>
              <a:ahLst/>
              <a:cxnLst/>
              <a:rect l="l" t="t" r="r" b="b"/>
              <a:pathLst>
                <a:path w="15211" h="10456" extrusionOk="0">
                  <a:moveTo>
                    <a:pt x="567" y="0"/>
                  </a:moveTo>
                  <a:cubicBezTo>
                    <a:pt x="0" y="1768"/>
                    <a:pt x="734" y="4270"/>
                    <a:pt x="2202" y="6305"/>
                  </a:cubicBezTo>
                  <a:cubicBezTo>
                    <a:pt x="3669" y="8339"/>
                    <a:pt x="5871" y="9941"/>
                    <a:pt x="8373" y="10341"/>
                  </a:cubicBezTo>
                  <a:cubicBezTo>
                    <a:pt x="8810" y="10418"/>
                    <a:pt x="9254" y="10456"/>
                    <a:pt x="9698" y="10456"/>
                  </a:cubicBezTo>
                  <a:cubicBezTo>
                    <a:pt x="11765" y="10456"/>
                    <a:pt x="13838" y="9632"/>
                    <a:pt x="15211" y="8039"/>
                  </a:cubicBezTo>
                  <a:lnTo>
                    <a:pt x="15211" y="8039"/>
                  </a:lnTo>
                  <a:cubicBezTo>
                    <a:pt x="13919" y="8976"/>
                    <a:pt x="12345" y="9412"/>
                    <a:pt x="10751" y="9412"/>
                  </a:cubicBezTo>
                  <a:cubicBezTo>
                    <a:pt x="9053" y="9412"/>
                    <a:pt x="7332" y="8918"/>
                    <a:pt x="5904" y="8006"/>
                  </a:cubicBezTo>
                  <a:cubicBezTo>
                    <a:pt x="3169" y="6271"/>
                    <a:pt x="1368" y="3202"/>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0"/>
            <p:cNvSpPr/>
            <p:nvPr/>
          </p:nvSpPr>
          <p:spPr>
            <a:xfrm>
              <a:off x="-3624925" y="2585625"/>
              <a:ext cx="144300" cy="59225"/>
            </a:xfrm>
            <a:custGeom>
              <a:avLst/>
              <a:gdLst/>
              <a:ahLst/>
              <a:cxnLst/>
              <a:rect l="l" t="t" r="r" b="b"/>
              <a:pathLst>
                <a:path w="5772" h="2369" extrusionOk="0">
                  <a:moveTo>
                    <a:pt x="282" y="1"/>
                  </a:moveTo>
                  <a:cubicBezTo>
                    <a:pt x="242" y="1"/>
                    <a:pt x="201" y="12"/>
                    <a:pt x="168" y="34"/>
                  </a:cubicBezTo>
                  <a:cubicBezTo>
                    <a:pt x="34" y="101"/>
                    <a:pt x="1" y="267"/>
                    <a:pt x="101" y="334"/>
                  </a:cubicBezTo>
                  <a:cubicBezTo>
                    <a:pt x="835" y="1635"/>
                    <a:pt x="2369" y="2369"/>
                    <a:pt x="3870" y="2369"/>
                  </a:cubicBezTo>
                  <a:cubicBezTo>
                    <a:pt x="4471" y="2369"/>
                    <a:pt x="5038" y="2269"/>
                    <a:pt x="5605" y="2035"/>
                  </a:cubicBezTo>
                  <a:cubicBezTo>
                    <a:pt x="5705" y="2002"/>
                    <a:pt x="5772" y="1869"/>
                    <a:pt x="5705" y="1768"/>
                  </a:cubicBezTo>
                  <a:cubicBezTo>
                    <a:pt x="5679" y="1667"/>
                    <a:pt x="5596" y="1623"/>
                    <a:pt x="5513" y="1623"/>
                  </a:cubicBezTo>
                  <a:cubicBezTo>
                    <a:pt x="5487" y="1623"/>
                    <a:pt x="5462" y="1627"/>
                    <a:pt x="5438" y="1635"/>
                  </a:cubicBezTo>
                  <a:cubicBezTo>
                    <a:pt x="4941" y="1865"/>
                    <a:pt x="4402" y="1973"/>
                    <a:pt x="3863" y="1973"/>
                  </a:cubicBezTo>
                  <a:cubicBezTo>
                    <a:pt x="2523" y="1973"/>
                    <a:pt x="1182" y="1300"/>
                    <a:pt x="468" y="134"/>
                  </a:cubicBezTo>
                  <a:cubicBezTo>
                    <a:pt x="446" y="45"/>
                    <a:pt x="364" y="1"/>
                    <a:pt x="282"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0"/>
            <p:cNvSpPr/>
            <p:nvPr/>
          </p:nvSpPr>
          <p:spPr>
            <a:xfrm>
              <a:off x="-3757500" y="2831625"/>
              <a:ext cx="710525" cy="693875"/>
            </a:xfrm>
            <a:custGeom>
              <a:avLst/>
              <a:gdLst/>
              <a:ahLst/>
              <a:cxnLst/>
              <a:rect l="l" t="t" r="r" b="b"/>
              <a:pathLst>
                <a:path w="28421" h="27755" extrusionOk="0">
                  <a:moveTo>
                    <a:pt x="14844" y="1"/>
                  </a:moveTo>
                  <a:lnTo>
                    <a:pt x="14510" y="201"/>
                  </a:lnTo>
                  <a:cubicBezTo>
                    <a:pt x="14510" y="201"/>
                    <a:pt x="18480" y="4904"/>
                    <a:pt x="11575" y="6973"/>
                  </a:cubicBezTo>
                  <a:cubicBezTo>
                    <a:pt x="11575" y="6973"/>
                    <a:pt x="10945" y="7266"/>
                    <a:pt x="9858" y="7266"/>
                  </a:cubicBezTo>
                  <a:cubicBezTo>
                    <a:pt x="8060" y="7266"/>
                    <a:pt x="5014" y="6463"/>
                    <a:pt x="1501" y="2203"/>
                  </a:cubicBezTo>
                  <a:lnTo>
                    <a:pt x="0" y="13844"/>
                  </a:lnTo>
                  <a:lnTo>
                    <a:pt x="3803" y="27754"/>
                  </a:lnTo>
                  <a:cubicBezTo>
                    <a:pt x="3803" y="27754"/>
                    <a:pt x="11575" y="21149"/>
                    <a:pt x="28420" y="19548"/>
                  </a:cubicBezTo>
                  <a:cubicBezTo>
                    <a:pt x="26919" y="13444"/>
                    <a:pt x="25118" y="7406"/>
                    <a:pt x="14844" y="1"/>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0"/>
            <p:cNvSpPr/>
            <p:nvPr/>
          </p:nvSpPr>
          <p:spPr>
            <a:xfrm>
              <a:off x="-3757500" y="3143525"/>
              <a:ext cx="710525" cy="383625"/>
            </a:xfrm>
            <a:custGeom>
              <a:avLst/>
              <a:gdLst/>
              <a:ahLst/>
              <a:cxnLst/>
              <a:rect l="l" t="t" r="r" b="b"/>
              <a:pathLst>
                <a:path w="28421" h="15345" extrusionOk="0">
                  <a:moveTo>
                    <a:pt x="167" y="1"/>
                  </a:moveTo>
                  <a:lnTo>
                    <a:pt x="0" y="1368"/>
                  </a:lnTo>
                  <a:lnTo>
                    <a:pt x="3803" y="15345"/>
                  </a:lnTo>
                  <a:cubicBezTo>
                    <a:pt x="3803" y="15278"/>
                    <a:pt x="11575" y="8673"/>
                    <a:pt x="28420" y="7072"/>
                  </a:cubicBezTo>
                  <a:cubicBezTo>
                    <a:pt x="27820" y="4804"/>
                    <a:pt x="27253" y="2502"/>
                    <a:pt x="26152" y="167"/>
                  </a:cubicBezTo>
                  <a:cubicBezTo>
                    <a:pt x="21525" y="2558"/>
                    <a:pt x="17192" y="3359"/>
                    <a:pt x="13464" y="3359"/>
                  </a:cubicBezTo>
                  <a:cubicBezTo>
                    <a:pt x="5906" y="3359"/>
                    <a:pt x="834" y="67"/>
                    <a:pt x="834" y="67"/>
                  </a:cubicBezTo>
                  <a:lnTo>
                    <a:pt x="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0"/>
            <p:cNvSpPr/>
            <p:nvPr/>
          </p:nvSpPr>
          <p:spPr>
            <a:xfrm>
              <a:off x="-3757500" y="2886675"/>
              <a:ext cx="161800" cy="471200"/>
            </a:xfrm>
            <a:custGeom>
              <a:avLst/>
              <a:gdLst/>
              <a:ahLst/>
              <a:cxnLst/>
              <a:rect l="l" t="t" r="r" b="b"/>
              <a:pathLst>
                <a:path w="6472" h="18848" extrusionOk="0">
                  <a:moveTo>
                    <a:pt x="1501" y="1"/>
                  </a:moveTo>
                  <a:lnTo>
                    <a:pt x="0" y="11642"/>
                  </a:lnTo>
                  <a:lnTo>
                    <a:pt x="1968" y="18847"/>
                  </a:lnTo>
                  <a:cubicBezTo>
                    <a:pt x="6171" y="15945"/>
                    <a:pt x="6471" y="8340"/>
                    <a:pt x="6271" y="4103"/>
                  </a:cubicBezTo>
                  <a:cubicBezTo>
                    <a:pt x="4837" y="3336"/>
                    <a:pt x="3236" y="2102"/>
                    <a:pt x="1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0"/>
            <p:cNvSpPr/>
            <p:nvPr/>
          </p:nvSpPr>
          <p:spPr>
            <a:xfrm>
              <a:off x="-3282175" y="3366175"/>
              <a:ext cx="1180025" cy="870650"/>
            </a:xfrm>
            <a:custGeom>
              <a:avLst/>
              <a:gdLst/>
              <a:ahLst/>
              <a:cxnLst/>
              <a:rect l="l" t="t" r="r" b="b"/>
              <a:pathLst>
                <a:path w="47201" h="34826" extrusionOk="0">
                  <a:moveTo>
                    <a:pt x="8907" y="1"/>
                  </a:moveTo>
                  <a:lnTo>
                    <a:pt x="1" y="2870"/>
                  </a:lnTo>
                  <a:lnTo>
                    <a:pt x="7639" y="18881"/>
                  </a:lnTo>
                  <a:lnTo>
                    <a:pt x="25686" y="18881"/>
                  </a:lnTo>
                  <a:lnTo>
                    <a:pt x="36160" y="34826"/>
                  </a:lnTo>
                  <a:lnTo>
                    <a:pt x="47201" y="30623"/>
                  </a:lnTo>
                  <a:lnTo>
                    <a:pt x="39295" y="12176"/>
                  </a:lnTo>
                  <a:cubicBezTo>
                    <a:pt x="38928" y="11176"/>
                    <a:pt x="38295" y="10108"/>
                    <a:pt x="37527" y="9007"/>
                  </a:cubicBezTo>
                  <a:cubicBezTo>
                    <a:pt x="34445" y="4599"/>
                    <a:pt x="29320" y="2002"/>
                    <a:pt x="23888" y="2002"/>
                  </a:cubicBezTo>
                  <a:cubicBezTo>
                    <a:pt x="23854" y="2002"/>
                    <a:pt x="23819" y="2002"/>
                    <a:pt x="23784" y="2002"/>
                  </a:cubicBezTo>
                  <a:lnTo>
                    <a:pt x="9974" y="2136"/>
                  </a:lnTo>
                  <a:lnTo>
                    <a:pt x="89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0"/>
            <p:cNvSpPr/>
            <p:nvPr/>
          </p:nvSpPr>
          <p:spPr>
            <a:xfrm>
              <a:off x="-3192950" y="3623025"/>
              <a:ext cx="902350" cy="614650"/>
            </a:xfrm>
            <a:custGeom>
              <a:avLst/>
              <a:gdLst/>
              <a:ahLst/>
              <a:cxnLst/>
              <a:rect l="l" t="t" r="r" b="b"/>
              <a:pathLst>
                <a:path w="36094" h="24586" extrusionOk="0">
                  <a:moveTo>
                    <a:pt x="3103" y="1"/>
                  </a:moveTo>
                  <a:lnTo>
                    <a:pt x="1" y="201"/>
                  </a:lnTo>
                  <a:lnTo>
                    <a:pt x="4037" y="8674"/>
                  </a:lnTo>
                  <a:lnTo>
                    <a:pt x="22083" y="8674"/>
                  </a:lnTo>
                  <a:lnTo>
                    <a:pt x="32557" y="24585"/>
                  </a:lnTo>
                  <a:lnTo>
                    <a:pt x="36093" y="23184"/>
                  </a:lnTo>
                  <a:lnTo>
                    <a:pt x="27520" y="7740"/>
                  </a:lnTo>
                  <a:cubicBezTo>
                    <a:pt x="25452" y="4137"/>
                    <a:pt x="21783" y="1702"/>
                    <a:pt x="17613" y="1335"/>
                  </a:cubicBezTo>
                  <a:lnTo>
                    <a:pt x="31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0"/>
            <p:cNvSpPr/>
            <p:nvPr/>
          </p:nvSpPr>
          <p:spPr>
            <a:xfrm>
              <a:off x="-3543200" y="2480825"/>
              <a:ext cx="58400" cy="97325"/>
            </a:xfrm>
            <a:custGeom>
              <a:avLst/>
              <a:gdLst/>
              <a:ahLst/>
              <a:cxnLst/>
              <a:rect l="l" t="t" r="r" b="b"/>
              <a:pathLst>
                <a:path w="2336" h="3893" extrusionOk="0">
                  <a:moveTo>
                    <a:pt x="1125" y="1"/>
                  </a:moveTo>
                  <a:cubicBezTo>
                    <a:pt x="1063" y="1"/>
                    <a:pt x="993" y="17"/>
                    <a:pt x="935" y="56"/>
                  </a:cubicBezTo>
                  <a:cubicBezTo>
                    <a:pt x="901" y="156"/>
                    <a:pt x="901" y="290"/>
                    <a:pt x="1002" y="356"/>
                  </a:cubicBezTo>
                  <a:cubicBezTo>
                    <a:pt x="1569" y="857"/>
                    <a:pt x="1869" y="1391"/>
                    <a:pt x="1869" y="1858"/>
                  </a:cubicBezTo>
                  <a:cubicBezTo>
                    <a:pt x="1769" y="3192"/>
                    <a:pt x="234" y="3492"/>
                    <a:pt x="168" y="3492"/>
                  </a:cubicBezTo>
                  <a:cubicBezTo>
                    <a:pt x="34" y="3492"/>
                    <a:pt x="1" y="3625"/>
                    <a:pt x="1" y="3726"/>
                  </a:cubicBezTo>
                  <a:cubicBezTo>
                    <a:pt x="1" y="3826"/>
                    <a:pt x="68" y="3892"/>
                    <a:pt x="201" y="3892"/>
                  </a:cubicBezTo>
                  <a:cubicBezTo>
                    <a:pt x="901" y="3792"/>
                    <a:pt x="2236" y="3192"/>
                    <a:pt x="2269" y="1891"/>
                  </a:cubicBezTo>
                  <a:cubicBezTo>
                    <a:pt x="2336" y="1290"/>
                    <a:pt x="1936" y="657"/>
                    <a:pt x="1235" y="23"/>
                  </a:cubicBezTo>
                  <a:cubicBezTo>
                    <a:pt x="1207" y="9"/>
                    <a:pt x="1168" y="1"/>
                    <a:pt x="1125"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0"/>
            <p:cNvSpPr/>
            <p:nvPr/>
          </p:nvSpPr>
          <p:spPr>
            <a:xfrm>
              <a:off x="-2710925" y="4657950"/>
              <a:ext cx="373625" cy="318775"/>
            </a:xfrm>
            <a:custGeom>
              <a:avLst/>
              <a:gdLst/>
              <a:ahLst/>
              <a:cxnLst/>
              <a:rect l="l" t="t" r="r" b="b"/>
              <a:pathLst>
                <a:path w="14945" h="12751" extrusionOk="0">
                  <a:moveTo>
                    <a:pt x="9640" y="0"/>
                  </a:moveTo>
                  <a:lnTo>
                    <a:pt x="0" y="4804"/>
                  </a:lnTo>
                  <a:lnTo>
                    <a:pt x="5904" y="12709"/>
                  </a:lnTo>
                  <a:cubicBezTo>
                    <a:pt x="5904" y="12709"/>
                    <a:pt x="6250" y="12751"/>
                    <a:pt x="6811" y="12751"/>
                  </a:cubicBezTo>
                  <a:cubicBezTo>
                    <a:pt x="8772" y="12751"/>
                    <a:pt x="13362" y="12246"/>
                    <a:pt x="14944" y="7706"/>
                  </a:cubicBezTo>
                  <a:lnTo>
                    <a:pt x="9640"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0"/>
            <p:cNvSpPr/>
            <p:nvPr/>
          </p:nvSpPr>
          <p:spPr>
            <a:xfrm>
              <a:off x="-2592525" y="4836400"/>
              <a:ext cx="658850" cy="337775"/>
            </a:xfrm>
            <a:custGeom>
              <a:avLst/>
              <a:gdLst/>
              <a:ahLst/>
              <a:cxnLst/>
              <a:rect l="l" t="t" r="r" b="b"/>
              <a:pathLst>
                <a:path w="26354" h="13511" extrusionOk="0">
                  <a:moveTo>
                    <a:pt x="9775" y="1"/>
                  </a:moveTo>
                  <a:lnTo>
                    <a:pt x="1" y="4037"/>
                  </a:lnTo>
                  <a:lnTo>
                    <a:pt x="234" y="9908"/>
                  </a:lnTo>
                  <a:cubicBezTo>
                    <a:pt x="368" y="11909"/>
                    <a:pt x="2036" y="13510"/>
                    <a:pt x="4037" y="13510"/>
                  </a:cubicBezTo>
                  <a:lnTo>
                    <a:pt x="26353" y="13510"/>
                  </a:lnTo>
                  <a:lnTo>
                    <a:pt x="26353" y="12810"/>
                  </a:lnTo>
                  <a:cubicBezTo>
                    <a:pt x="26353" y="11075"/>
                    <a:pt x="25252" y="9574"/>
                    <a:pt x="23685" y="9007"/>
                  </a:cubicBezTo>
                  <a:lnTo>
                    <a:pt x="20749" y="7973"/>
                  </a:lnTo>
                  <a:lnTo>
                    <a:pt x="9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0"/>
            <p:cNvSpPr/>
            <p:nvPr/>
          </p:nvSpPr>
          <p:spPr>
            <a:xfrm>
              <a:off x="-2232250" y="4975675"/>
              <a:ext cx="135950" cy="123450"/>
            </a:xfrm>
            <a:custGeom>
              <a:avLst/>
              <a:gdLst/>
              <a:ahLst/>
              <a:cxnLst/>
              <a:rect l="l" t="t" r="r" b="b"/>
              <a:pathLst>
                <a:path w="5438" h="4938" extrusionOk="0">
                  <a:moveTo>
                    <a:pt x="3102" y="0"/>
                  </a:moveTo>
                  <a:lnTo>
                    <a:pt x="0" y="2836"/>
                  </a:lnTo>
                  <a:lnTo>
                    <a:pt x="1968" y="4937"/>
                  </a:lnTo>
                  <a:lnTo>
                    <a:pt x="5437" y="1668"/>
                  </a:lnTo>
                  <a:lnTo>
                    <a:pt x="3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0"/>
            <p:cNvSpPr/>
            <p:nvPr/>
          </p:nvSpPr>
          <p:spPr>
            <a:xfrm>
              <a:off x="-2324825" y="4912300"/>
              <a:ext cx="140950" cy="128450"/>
            </a:xfrm>
            <a:custGeom>
              <a:avLst/>
              <a:gdLst/>
              <a:ahLst/>
              <a:cxnLst/>
              <a:rect l="l" t="t" r="r" b="b"/>
              <a:pathLst>
                <a:path w="5638" h="5138" extrusionOk="0">
                  <a:moveTo>
                    <a:pt x="3303" y="0"/>
                  </a:moveTo>
                  <a:lnTo>
                    <a:pt x="1" y="3036"/>
                  </a:lnTo>
                  <a:lnTo>
                    <a:pt x="1969" y="5137"/>
                  </a:lnTo>
                  <a:lnTo>
                    <a:pt x="5638" y="1668"/>
                  </a:lnTo>
                  <a:lnTo>
                    <a:pt x="33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0"/>
            <p:cNvSpPr/>
            <p:nvPr/>
          </p:nvSpPr>
          <p:spPr>
            <a:xfrm>
              <a:off x="-2710925" y="4658775"/>
              <a:ext cx="281050" cy="258550"/>
            </a:xfrm>
            <a:custGeom>
              <a:avLst/>
              <a:gdLst/>
              <a:ahLst/>
              <a:cxnLst/>
              <a:rect l="l" t="t" r="r" b="b"/>
              <a:pathLst>
                <a:path w="11242" h="10342" extrusionOk="0">
                  <a:moveTo>
                    <a:pt x="9674" y="1"/>
                  </a:moveTo>
                  <a:lnTo>
                    <a:pt x="0" y="4771"/>
                  </a:lnTo>
                  <a:lnTo>
                    <a:pt x="4170" y="10341"/>
                  </a:lnTo>
                  <a:lnTo>
                    <a:pt x="11242" y="2269"/>
                  </a:lnTo>
                  <a:lnTo>
                    <a:pt x="9674"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0"/>
            <p:cNvSpPr/>
            <p:nvPr/>
          </p:nvSpPr>
          <p:spPr>
            <a:xfrm>
              <a:off x="-3970175" y="2397525"/>
              <a:ext cx="162650" cy="192650"/>
            </a:xfrm>
            <a:custGeom>
              <a:avLst/>
              <a:gdLst/>
              <a:ahLst/>
              <a:cxnLst/>
              <a:rect l="l" t="t" r="r" b="b"/>
              <a:pathLst>
                <a:path w="6506" h="7706" extrusionOk="0">
                  <a:moveTo>
                    <a:pt x="3973" y="1"/>
                  </a:moveTo>
                  <a:cubicBezTo>
                    <a:pt x="2619" y="1"/>
                    <a:pt x="1220" y="878"/>
                    <a:pt x="668" y="2121"/>
                  </a:cubicBezTo>
                  <a:cubicBezTo>
                    <a:pt x="1" y="3655"/>
                    <a:pt x="535" y="5556"/>
                    <a:pt x="1802" y="6657"/>
                  </a:cubicBezTo>
                  <a:cubicBezTo>
                    <a:pt x="2625" y="7350"/>
                    <a:pt x="3701" y="7706"/>
                    <a:pt x="4783" y="7706"/>
                  </a:cubicBezTo>
                  <a:cubicBezTo>
                    <a:pt x="5368" y="7706"/>
                    <a:pt x="5955" y="7602"/>
                    <a:pt x="6506" y="7391"/>
                  </a:cubicBezTo>
                  <a:cubicBezTo>
                    <a:pt x="5972" y="5056"/>
                    <a:pt x="5405" y="2721"/>
                    <a:pt x="4804" y="119"/>
                  </a:cubicBezTo>
                  <a:cubicBezTo>
                    <a:pt x="4535" y="39"/>
                    <a:pt x="4255" y="1"/>
                    <a:pt x="3973"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0"/>
            <p:cNvSpPr/>
            <p:nvPr/>
          </p:nvSpPr>
          <p:spPr>
            <a:xfrm>
              <a:off x="-3936800" y="2428275"/>
              <a:ext cx="101750" cy="130700"/>
            </a:xfrm>
            <a:custGeom>
              <a:avLst/>
              <a:gdLst/>
              <a:ahLst/>
              <a:cxnLst/>
              <a:rect l="l" t="t" r="r" b="b"/>
              <a:pathLst>
                <a:path w="4070" h="5228" extrusionOk="0">
                  <a:moveTo>
                    <a:pt x="1201" y="0"/>
                  </a:moveTo>
                  <a:cubicBezTo>
                    <a:pt x="1119" y="0"/>
                    <a:pt x="1030" y="53"/>
                    <a:pt x="968" y="157"/>
                  </a:cubicBezTo>
                  <a:cubicBezTo>
                    <a:pt x="934" y="257"/>
                    <a:pt x="0" y="2258"/>
                    <a:pt x="901" y="3759"/>
                  </a:cubicBezTo>
                  <a:cubicBezTo>
                    <a:pt x="1335" y="4593"/>
                    <a:pt x="2302" y="5094"/>
                    <a:pt x="3736" y="5227"/>
                  </a:cubicBezTo>
                  <a:cubicBezTo>
                    <a:pt x="3903" y="5227"/>
                    <a:pt x="4003" y="5094"/>
                    <a:pt x="4003" y="4960"/>
                  </a:cubicBezTo>
                  <a:cubicBezTo>
                    <a:pt x="4070" y="4793"/>
                    <a:pt x="3936" y="4627"/>
                    <a:pt x="3770" y="4627"/>
                  </a:cubicBezTo>
                  <a:cubicBezTo>
                    <a:pt x="2602" y="4560"/>
                    <a:pt x="1768" y="4126"/>
                    <a:pt x="1401" y="3459"/>
                  </a:cubicBezTo>
                  <a:cubicBezTo>
                    <a:pt x="667" y="2258"/>
                    <a:pt x="1468" y="424"/>
                    <a:pt x="1468" y="424"/>
                  </a:cubicBezTo>
                  <a:cubicBezTo>
                    <a:pt x="1568" y="290"/>
                    <a:pt x="1501" y="123"/>
                    <a:pt x="1335" y="57"/>
                  </a:cubicBezTo>
                  <a:cubicBezTo>
                    <a:pt x="1297" y="19"/>
                    <a:pt x="1250" y="0"/>
                    <a:pt x="1201"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0"/>
            <p:cNvSpPr/>
            <p:nvPr/>
          </p:nvSpPr>
          <p:spPr>
            <a:xfrm>
              <a:off x="-3632425" y="3392875"/>
              <a:ext cx="1144175" cy="1370175"/>
            </a:xfrm>
            <a:custGeom>
              <a:avLst/>
              <a:gdLst/>
              <a:ahLst/>
              <a:cxnLst/>
              <a:rect l="l" t="t" r="r" b="b"/>
              <a:pathLst>
                <a:path w="45767" h="54807" extrusionOk="0">
                  <a:moveTo>
                    <a:pt x="19915" y="0"/>
                  </a:moveTo>
                  <a:lnTo>
                    <a:pt x="601" y="6205"/>
                  </a:lnTo>
                  <a:lnTo>
                    <a:pt x="301" y="10274"/>
                  </a:lnTo>
                  <a:cubicBezTo>
                    <a:pt x="1" y="12209"/>
                    <a:pt x="1" y="14110"/>
                    <a:pt x="301" y="16045"/>
                  </a:cubicBezTo>
                  <a:cubicBezTo>
                    <a:pt x="1235" y="21949"/>
                    <a:pt x="4937" y="27053"/>
                    <a:pt x="10241" y="29788"/>
                  </a:cubicBezTo>
                  <a:lnTo>
                    <a:pt x="22317" y="36059"/>
                  </a:lnTo>
                  <a:lnTo>
                    <a:pt x="34158" y="54806"/>
                  </a:lnTo>
                  <a:lnTo>
                    <a:pt x="45767" y="48135"/>
                  </a:lnTo>
                  <a:lnTo>
                    <a:pt x="33591" y="26386"/>
                  </a:lnTo>
                  <a:cubicBezTo>
                    <a:pt x="32591" y="24585"/>
                    <a:pt x="31356" y="22917"/>
                    <a:pt x="29989" y="21416"/>
                  </a:cubicBezTo>
                  <a:lnTo>
                    <a:pt x="26753" y="17913"/>
                  </a:lnTo>
                  <a:lnTo>
                    <a:pt x="20815" y="9240"/>
                  </a:lnTo>
                  <a:lnTo>
                    <a:pt x="199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0"/>
            <p:cNvSpPr/>
            <p:nvPr/>
          </p:nvSpPr>
          <p:spPr>
            <a:xfrm>
              <a:off x="-3631600" y="3519625"/>
              <a:ext cx="1029950" cy="1356000"/>
            </a:xfrm>
            <a:custGeom>
              <a:avLst/>
              <a:gdLst/>
              <a:ahLst/>
              <a:cxnLst/>
              <a:rect l="l" t="t" r="r" b="b"/>
              <a:pathLst>
                <a:path w="41198" h="54240" extrusionOk="0">
                  <a:moveTo>
                    <a:pt x="4071" y="1"/>
                  </a:moveTo>
                  <a:lnTo>
                    <a:pt x="568" y="1168"/>
                  </a:lnTo>
                  <a:lnTo>
                    <a:pt x="268" y="5271"/>
                  </a:lnTo>
                  <a:cubicBezTo>
                    <a:pt x="1" y="7172"/>
                    <a:pt x="1" y="9107"/>
                    <a:pt x="268" y="11009"/>
                  </a:cubicBezTo>
                  <a:cubicBezTo>
                    <a:pt x="1202" y="16946"/>
                    <a:pt x="4904" y="22016"/>
                    <a:pt x="10208" y="24785"/>
                  </a:cubicBezTo>
                  <a:lnTo>
                    <a:pt x="22284" y="31023"/>
                  </a:lnTo>
                  <a:lnTo>
                    <a:pt x="32524" y="47234"/>
                  </a:lnTo>
                  <a:lnTo>
                    <a:pt x="30356" y="48502"/>
                  </a:lnTo>
                  <a:lnTo>
                    <a:pt x="33692" y="54239"/>
                  </a:lnTo>
                  <a:lnTo>
                    <a:pt x="41197" y="49903"/>
                  </a:lnTo>
                  <a:lnTo>
                    <a:pt x="31790" y="32357"/>
                  </a:lnTo>
                  <a:cubicBezTo>
                    <a:pt x="29889" y="28821"/>
                    <a:pt x="27220" y="25852"/>
                    <a:pt x="23918" y="23684"/>
                  </a:cubicBezTo>
                  <a:lnTo>
                    <a:pt x="12977" y="16379"/>
                  </a:lnTo>
                  <a:cubicBezTo>
                    <a:pt x="7773" y="14344"/>
                    <a:pt x="5238" y="6005"/>
                    <a:pt x="4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0"/>
            <p:cNvSpPr/>
            <p:nvPr/>
          </p:nvSpPr>
          <p:spPr>
            <a:xfrm>
              <a:off x="-3601575" y="3553025"/>
              <a:ext cx="242700" cy="341075"/>
            </a:xfrm>
            <a:custGeom>
              <a:avLst/>
              <a:gdLst/>
              <a:ahLst/>
              <a:cxnLst/>
              <a:rect l="l" t="t" r="r" b="b"/>
              <a:pathLst>
                <a:path w="9708" h="13643" extrusionOk="0">
                  <a:moveTo>
                    <a:pt x="7672" y="0"/>
                  </a:moveTo>
                  <a:cubicBezTo>
                    <a:pt x="7627" y="0"/>
                    <a:pt x="7582" y="11"/>
                    <a:pt x="7540" y="32"/>
                  </a:cubicBezTo>
                  <a:cubicBezTo>
                    <a:pt x="7373" y="132"/>
                    <a:pt x="7339" y="299"/>
                    <a:pt x="7406" y="399"/>
                  </a:cubicBezTo>
                  <a:cubicBezTo>
                    <a:pt x="7473" y="466"/>
                    <a:pt x="9708" y="5470"/>
                    <a:pt x="7540" y="9172"/>
                  </a:cubicBezTo>
                  <a:cubicBezTo>
                    <a:pt x="6239" y="11307"/>
                    <a:pt x="3703" y="12641"/>
                    <a:pt x="1" y="13042"/>
                  </a:cubicBezTo>
                  <a:cubicBezTo>
                    <a:pt x="68" y="13242"/>
                    <a:pt x="101" y="13409"/>
                    <a:pt x="201" y="13642"/>
                  </a:cubicBezTo>
                  <a:cubicBezTo>
                    <a:pt x="4037" y="13142"/>
                    <a:pt x="6706" y="11741"/>
                    <a:pt x="8040" y="9472"/>
                  </a:cubicBezTo>
                  <a:cubicBezTo>
                    <a:pt x="9007" y="7805"/>
                    <a:pt x="9274" y="5670"/>
                    <a:pt x="8874" y="3301"/>
                  </a:cubicBezTo>
                  <a:cubicBezTo>
                    <a:pt x="8540" y="1500"/>
                    <a:pt x="7940" y="199"/>
                    <a:pt x="7906" y="166"/>
                  </a:cubicBezTo>
                  <a:cubicBezTo>
                    <a:pt x="7861" y="52"/>
                    <a:pt x="7769" y="0"/>
                    <a:pt x="7672" y="0"/>
                  </a:cubicBez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0"/>
            <p:cNvSpPr/>
            <p:nvPr/>
          </p:nvSpPr>
          <p:spPr>
            <a:xfrm>
              <a:off x="-4041050" y="2892775"/>
              <a:ext cx="458675" cy="1036350"/>
            </a:xfrm>
            <a:custGeom>
              <a:avLst/>
              <a:gdLst/>
              <a:ahLst/>
              <a:cxnLst/>
              <a:rect l="l" t="t" r="r" b="b"/>
              <a:pathLst>
                <a:path w="18347" h="41454" extrusionOk="0">
                  <a:moveTo>
                    <a:pt x="9267" y="1"/>
                  </a:moveTo>
                  <a:cubicBezTo>
                    <a:pt x="6997" y="1"/>
                    <a:pt x="4882" y="1520"/>
                    <a:pt x="4270" y="3826"/>
                  </a:cubicBezTo>
                  <a:lnTo>
                    <a:pt x="601" y="20104"/>
                  </a:lnTo>
                  <a:cubicBezTo>
                    <a:pt x="1" y="22673"/>
                    <a:pt x="568" y="25375"/>
                    <a:pt x="2069" y="27543"/>
                  </a:cubicBezTo>
                  <a:lnTo>
                    <a:pt x="11742" y="41453"/>
                  </a:lnTo>
                  <a:lnTo>
                    <a:pt x="18347" y="37884"/>
                  </a:lnTo>
                  <a:lnTo>
                    <a:pt x="10341" y="22606"/>
                  </a:lnTo>
                  <a:lnTo>
                    <a:pt x="14744" y="6728"/>
                  </a:lnTo>
                  <a:cubicBezTo>
                    <a:pt x="15512" y="3926"/>
                    <a:pt x="13911" y="1057"/>
                    <a:pt x="11109" y="324"/>
                  </a:cubicBezTo>
                  <a:lnTo>
                    <a:pt x="10642" y="190"/>
                  </a:lnTo>
                  <a:cubicBezTo>
                    <a:pt x="10184" y="62"/>
                    <a:pt x="9723" y="1"/>
                    <a:pt x="9267"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0"/>
            <p:cNvSpPr/>
            <p:nvPr/>
          </p:nvSpPr>
          <p:spPr>
            <a:xfrm>
              <a:off x="-4013525" y="3131025"/>
              <a:ext cx="321925" cy="212675"/>
            </a:xfrm>
            <a:custGeom>
              <a:avLst/>
              <a:gdLst/>
              <a:ahLst/>
              <a:cxnLst/>
              <a:rect l="l" t="t" r="r" b="b"/>
              <a:pathLst>
                <a:path w="12877" h="8507" extrusionOk="0">
                  <a:moveTo>
                    <a:pt x="12876" y="0"/>
                  </a:moveTo>
                  <a:lnTo>
                    <a:pt x="1868" y="334"/>
                  </a:lnTo>
                  <a:lnTo>
                    <a:pt x="0" y="8506"/>
                  </a:lnTo>
                  <a:lnTo>
                    <a:pt x="0" y="8506"/>
                  </a:lnTo>
                  <a:lnTo>
                    <a:pt x="10641" y="8206"/>
                  </a:lnTo>
                  <a:lnTo>
                    <a:pt x="12876"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0"/>
            <p:cNvSpPr/>
            <p:nvPr/>
          </p:nvSpPr>
          <p:spPr>
            <a:xfrm>
              <a:off x="-3511500" y="3897400"/>
              <a:ext cx="166800" cy="135500"/>
            </a:xfrm>
            <a:custGeom>
              <a:avLst/>
              <a:gdLst/>
              <a:ahLst/>
              <a:cxnLst/>
              <a:rect l="l" t="t" r="r" b="b"/>
              <a:pathLst>
                <a:path w="6672" h="5420" extrusionOk="0">
                  <a:moveTo>
                    <a:pt x="0" y="0"/>
                  </a:moveTo>
                  <a:lnTo>
                    <a:pt x="4604" y="5037"/>
                  </a:lnTo>
                  <a:cubicBezTo>
                    <a:pt x="4812" y="5287"/>
                    <a:pt x="5097" y="5420"/>
                    <a:pt x="5396" y="5420"/>
                  </a:cubicBezTo>
                  <a:cubicBezTo>
                    <a:pt x="5577" y="5420"/>
                    <a:pt x="5762" y="5371"/>
                    <a:pt x="5938" y="5271"/>
                  </a:cubicBezTo>
                  <a:cubicBezTo>
                    <a:pt x="6572" y="4937"/>
                    <a:pt x="6672" y="4170"/>
                    <a:pt x="6272" y="3603"/>
                  </a:cubicBezTo>
                  <a:lnTo>
                    <a:pt x="5271" y="2369"/>
                  </a:lnTo>
                  <a:lnTo>
                    <a:pt x="0" y="0"/>
                  </a:lnTo>
                  <a:close/>
                </a:path>
              </a:pathLst>
            </a:custGeom>
            <a:solidFill>
              <a:srgbClr val="EAA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0"/>
            <p:cNvSpPr/>
            <p:nvPr/>
          </p:nvSpPr>
          <p:spPr>
            <a:xfrm>
              <a:off x="-3755850" y="3823175"/>
              <a:ext cx="412825" cy="372350"/>
            </a:xfrm>
            <a:custGeom>
              <a:avLst/>
              <a:gdLst/>
              <a:ahLst/>
              <a:cxnLst/>
              <a:rect l="l" t="t" r="r" b="b"/>
              <a:pathLst>
                <a:path w="16513" h="14894" extrusionOk="0">
                  <a:moveTo>
                    <a:pt x="5872" y="1"/>
                  </a:moveTo>
                  <a:lnTo>
                    <a:pt x="101" y="3370"/>
                  </a:lnTo>
                  <a:lnTo>
                    <a:pt x="1" y="9307"/>
                  </a:lnTo>
                  <a:lnTo>
                    <a:pt x="1502" y="11909"/>
                  </a:lnTo>
                  <a:cubicBezTo>
                    <a:pt x="1782" y="12418"/>
                    <a:pt x="1829" y="12791"/>
                    <a:pt x="2146" y="12791"/>
                  </a:cubicBezTo>
                  <a:cubicBezTo>
                    <a:pt x="2245" y="12791"/>
                    <a:pt x="2370" y="12755"/>
                    <a:pt x="2536" y="12676"/>
                  </a:cubicBezTo>
                  <a:cubicBezTo>
                    <a:pt x="3070" y="12410"/>
                    <a:pt x="3403" y="11876"/>
                    <a:pt x="3403" y="11309"/>
                  </a:cubicBezTo>
                  <a:lnTo>
                    <a:pt x="3270" y="6972"/>
                  </a:lnTo>
                  <a:lnTo>
                    <a:pt x="6172" y="9541"/>
                  </a:lnTo>
                  <a:lnTo>
                    <a:pt x="8006" y="13877"/>
                  </a:lnTo>
                  <a:cubicBezTo>
                    <a:pt x="8270" y="14511"/>
                    <a:pt x="8889" y="14894"/>
                    <a:pt x="9549" y="14894"/>
                  </a:cubicBezTo>
                  <a:cubicBezTo>
                    <a:pt x="9724" y="14894"/>
                    <a:pt x="9901" y="14867"/>
                    <a:pt x="10075" y="14811"/>
                  </a:cubicBezTo>
                  <a:cubicBezTo>
                    <a:pt x="10708" y="14578"/>
                    <a:pt x="11109" y="14011"/>
                    <a:pt x="11175" y="13344"/>
                  </a:cubicBezTo>
                  <a:lnTo>
                    <a:pt x="11542" y="13811"/>
                  </a:lnTo>
                  <a:cubicBezTo>
                    <a:pt x="11773" y="14093"/>
                    <a:pt x="12083" y="14256"/>
                    <a:pt x="12426" y="14256"/>
                  </a:cubicBezTo>
                  <a:cubicBezTo>
                    <a:pt x="12529" y="14256"/>
                    <a:pt x="12635" y="14242"/>
                    <a:pt x="12743" y="14211"/>
                  </a:cubicBezTo>
                  <a:cubicBezTo>
                    <a:pt x="13444" y="14044"/>
                    <a:pt x="13877" y="13310"/>
                    <a:pt x="13610" y="12576"/>
                  </a:cubicBezTo>
                  <a:lnTo>
                    <a:pt x="11576" y="7072"/>
                  </a:lnTo>
                  <a:lnTo>
                    <a:pt x="14778" y="11642"/>
                  </a:lnTo>
                  <a:cubicBezTo>
                    <a:pt x="14949" y="11877"/>
                    <a:pt x="15228" y="12016"/>
                    <a:pt x="15504" y="12016"/>
                  </a:cubicBezTo>
                  <a:cubicBezTo>
                    <a:pt x="15659" y="12016"/>
                    <a:pt x="15813" y="11972"/>
                    <a:pt x="15945" y="11876"/>
                  </a:cubicBezTo>
                  <a:cubicBezTo>
                    <a:pt x="16379" y="11642"/>
                    <a:pt x="16513" y="11142"/>
                    <a:pt x="16246" y="10708"/>
                  </a:cubicBezTo>
                  <a:lnTo>
                    <a:pt x="13244" y="5171"/>
                  </a:lnTo>
                  <a:lnTo>
                    <a:pt x="5872"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0"/>
            <p:cNvSpPr/>
            <p:nvPr/>
          </p:nvSpPr>
          <p:spPr>
            <a:xfrm>
              <a:off x="-3602400" y="3948675"/>
              <a:ext cx="129825" cy="213100"/>
            </a:xfrm>
            <a:custGeom>
              <a:avLst/>
              <a:gdLst/>
              <a:ahLst/>
              <a:cxnLst/>
              <a:rect l="l" t="t" r="r" b="b"/>
              <a:pathLst>
                <a:path w="5193" h="8524" extrusionOk="0">
                  <a:moveTo>
                    <a:pt x="205" y="1"/>
                  </a:moveTo>
                  <a:cubicBezTo>
                    <a:pt x="151" y="1"/>
                    <a:pt x="101" y="18"/>
                    <a:pt x="67" y="51"/>
                  </a:cubicBezTo>
                  <a:cubicBezTo>
                    <a:pt x="0" y="151"/>
                    <a:pt x="0" y="284"/>
                    <a:pt x="67" y="351"/>
                  </a:cubicBezTo>
                  <a:lnTo>
                    <a:pt x="3370" y="3854"/>
                  </a:lnTo>
                  <a:lnTo>
                    <a:pt x="4804" y="8324"/>
                  </a:lnTo>
                  <a:cubicBezTo>
                    <a:pt x="4871" y="8390"/>
                    <a:pt x="4937" y="8490"/>
                    <a:pt x="5037" y="8490"/>
                  </a:cubicBezTo>
                  <a:cubicBezTo>
                    <a:pt x="5056" y="8490"/>
                    <a:pt x="5075" y="8490"/>
                    <a:pt x="5076" y="8496"/>
                  </a:cubicBezTo>
                  <a:lnTo>
                    <a:pt x="5076" y="8496"/>
                  </a:lnTo>
                  <a:cubicBezTo>
                    <a:pt x="5135" y="8442"/>
                    <a:pt x="5192" y="8333"/>
                    <a:pt x="5137" y="8223"/>
                  </a:cubicBezTo>
                  <a:lnTo>
                    <a:pt x="3703" y="3687"/>
                  </a:lnTo>
                  <a:cubicBezTo>
                    <a:pt x="3703" y="3654"/>
                    <a:pt x="3703" y="3654"/>
                    <a:pt x="3636" y="3620"/>
                  </a:cubicBezTo>
                  <a:lnTo>
                    <a:pt x="367" y="51"/>
                  </a:lnTo>
                  <a:cubicBezTo>
                    <a:pt x="317" y="18"/>
                    <a:pt x="259" y="1"/>
                    <a:pt x="205" y="1"/>
                  </a:cubicBezTo>
                  <a:close/>
                  <a:moveTo>
                    <a:pt x="5076" y="8496"/>
                  </a:moveTo>
                  <a:lnTo>
                    <a:pt x="5076" y="8496"/>
                  </a:lnTo>
                  <a:cubicBezTo>
                    <a:pt x="5063" y="8508"/>
                    <a:pt x="5049" y="8518"/>
                    <a:pt x="5037" y="8524"/>
                  </a:cubicBezTo>
                  <a:cubicBezTo>
                    <a:pt x="5067" y="8509"/>
                    <a:pt x="5077" y="8501"/>
                    <a:pt x="5076" y="8496"/>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0"/>
            <p:cNvSpPr/>
            <p:nvPr/>
          </p:nvSpPr>
          <p:spPr>
            <a:xfrm>
              <a:off x="-3549025" y="3915325"/>
              <a:ext cx="90075" cy="88850"/>
            </a:xfrm>
            <a:custGeom>
              <a:avLst/>
              <a:gdLst/>
              <a:ahLst/>
              <a:cxnLst/>
              <a:rect l="l" t="t" r="r" b="b"/>
              <a:pathLst>
                <a:path w="3603" h="3554" extrusionOk="0">
                  <a:moveTo>
                    <a:pt x="238" y="1"/>
                  </a:moveTo>
                  <a:cubicBezTo>
                    <a:pt x="184" y="1"/>
                    <a:pt x="134" y="17"/>
                    <a:pt x="100" y="51"/>
                  </a:cubicBezTo>
                  <a:cubicBezTo>
                    <a:pt x="0" y="151"/>
                    <a:pt x="0" y="284"/>
                    <a:pt x="100" y="351"/>
                  </a:cubicBezTo>
                  <a:lnTo>
                    <a:pt x="3236" y="3486"/>
                  </a:lnTo>
                  <a:cubicBezTo>
                    <a:pt x="3269" y="3520"/>
                    <a:pt x="3303" y="3553"/>
                    <a:pt x="3336" y="3553"/>
                  </a:cubicBezTo>
                  <a:cubicBezTo>
                    <a:pt x="3403" y="3553"/>
                    <a:pt x="3469" y="3553"/>
                    <a:pt x="3503" y="3486"/>
                  </a:cubicBezTo>
                  <a:cubicBezTo>
                    <a:pt x="3603" y="3386"/>
                    <a:pt x="3603" y="3286"/>
                    <a:pt x="3503" y="3186"/>
                  </a:cubicBezTo>
                  <a:lnTo>
                    <a:pt x="401" y="51"/>
                  </a:lnTo>
                  <a:cubicBezTo>
                    <a:pt x="351" y="17"/>
                    <a:pt x="292" y="1"/>
                    <a:pt x="23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0"/>
            <p:cNvSpPr/>
            <p:nvPr/>
          </p:nvSpPr>
          <p:spPr>
            <a:xfrm>
              <a:off x="-4006025" y="2867500"/>
              <a:ext cx="397800" cy="396125"/>
            </a:xfrm>
            <a:custGeom>
              <a:avLst/>
              <a:gdLst/>
              <a:ahLst/>
              <a:cxnLst/>
              <a:rect l="l" t="t" r="r" b="b"/>
              <a:pathLst>
                <a:path w="15912" h="15845" extrusionOk="0">
                  <a:moveTo>
                    <a:pt x="8681" y="0"/>
                  </a:moveTo>
                  <a:cubicBezTo>
                    <a:pt x="7516" y="0"/>
                    <a:pt x="6331" y="347"/>
                    <a:pt x="5271" y="1101"/>
                  </a:cubicBezTo>
                  <a:cubicBezTo>
                    <a:pt x="3170" y="2669"/>
                    <a:pt x="1035" y="5838"/>
                    <a:pt x="1" y="12142"/>
                  </a:cubicBezTo>
                  <a:lnTo>
                    <a:pt x="13410" y="15845"/>
                  </a:lnTo>
                  <a:cubicBezTo>
                    <a:pt x="13410" y="15845"/>
                    <a:pt x="15912" y="9574"/>
                    <a:pt x="14611" y="4637"/>
                  </a:cubicBezTo>
                  <a:cubicBezTo>
                    <a:pt x="13870" y="1788"/>
                    <a:pt x="11327" y="0"/>
                    <a:pt x="86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0"/>
            <p:cNvSpPr/>
            <p:nvPr/>
          </p:nvSpPr>
          <p:spPr>
            <a:xfrm>
              <a:off x="-4038550" y="2893050"/>
              <a:ext cx="411150" cy="1249925"/>
            </a:xfrm>
            <a:custGeom>
              <a:avLst/>
              <a:gdLst/>
              <a:ahLst/>
              <a:cxnLst/>
              <a:rect l="l" t="t" r="r" b="b"/>
              <a:pathLst>
                <a:path w="16446" h="49997" extrusionOk="0">
                  <a:moveTo>
                    <a:pt x="9218" y="0"/>
                  </a:moveTo>
                  <a:cubicBezTo>
                    <a:pt x="6955" y="0"/>
                    <a:pt x="4903" y="1501"/>
                    <a:pt x="4237" y="3815"/>
                  </a:cubicBezTo>
                  <a:lnTo>
                    <a:pt x="568" y="20093"/>
                  </a:lnTo>
                  <a:cubicBezTo>
                    <a:pt x="1" y="22662"/>
                    <a:pt x="534" y="25364"/>
                    <a:pt x="2035" y="27532"/>
                  </a:cubicBezTo>
                  <a:lnTo>
                    <a:pt x="11476" y="41108"/>
                  </a:lnTo>
                  <a:lnTo>
                    <a:pt x="11375" y="46512"/>
                  </a:lnTo>
                  <a:lnTo>
                    <a:pt x="12877" y="49114"/>
                  </a:lnTo>
                  <a:cubicBezTo>
                    <a:pt x="13182" y="49623"/>
                    <a:pt x="13215" y="49996"/>
                    <a:pt x="13540" y="49996"/>
                  </a:cubicBezTo>
                  <a:cubicBezTo>
                    <a:pt x="13641" y="49996"/>
                    <a:pt x="13770" y="49960"/>
                    <a:pt x="13944" y="49881"/>
                  </a:cubicBezTo>
                  <a:cubicBezTo>
                    <a:pt x="14478" y="49615"/>
                    <a:pt x="14811" y="49081"/>
                    <a:pt x="14811" y="48514"/>
                  </a:cubicBezTo>
                  <a:lnTo>
                    <a:pt x="14678" y="44177"/>
                  </a:lnTo>
                  <a:lnTo>
                    <a:pt x="16446" y="45745"/>
                  </a:lnTo>
                  <a:lnTo>
                    <a:pt x="16446" y="45745"/>
                  </a:lnTo>
                  <a:lnTo>
                    <a:pt x="14911" y="40174"/>
                  </a:lnTo>
                  <a:lnTo>
                    <a:pt x="6205" y="23162"/>
                  </a:lnTo>
                  <a:lnTo>
                    <a:pt x="7473" y="13756"/>
                  </a:lnTo>
                  <a:lnTo>
                    <a:pt x="9574" y="12"/>
                  </a:lnTo>
                  <a:cubicBezTo>
                    <a:pt x="9455" y="4"/>
                    <a:pt x="9336" y="0"/>
                    <a:pt x="9218"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0"/>
            <p:cNvSpPr/>
            <p:nvPr/>
          </p:nvSpPr>
          <p:spPr>
            <a:xfrm>
              <a:off x="-2846850" y="4531175"/>
              <a:ext cx="444500" cy="334450"/>
            </a:xfrm>
            <a:custGeom>
              <a:avLst/>
              <a:gdLst/>
              <a:ahLst/>
              <a:cxnLst/>
              <a:rect l="l" t="t" r="r" b="b"/>
              <a:pathLst>
                <a:path w="17780" h="13378" extrusionOk="0">
                  <a:moveTo>
                    <a:pt x="15077" y="1"/>
                  </a:moveTo>
                  <a:lnTo>
                    <a:pt x="0" y="8707"/>
                  </a:lnTo>
                  <a:lnTo>
                    <a:pt x="2702" y="13377"/>
                  </a:lnTo>
                  <a:lnTo>
                    <a:pt x="17779" y="4704"/>
                  </a:lnTo>
                  <a:lnTo>
                    <a:pt x="15077" y="1"/>
                  </a:ln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0"/>
            <p:cNvSpPr/>
            <p:nvPr/>
          </p:nvSpPr>
          <p:spPr>
            <a:xfrm>
              <a:off x="-3123725" y="3615525"/>
              <a:ext cx="165150" cy="231875"/>
            </a:xfrm>
            <a:custGeom>
              <a:avLst/>
              <a:gdLst/>
              <a:ahLst/>
              <a:cxnLst/>
              <a:rect l="l" t="t" r="r" b="b"/>
              <a:pathLst>
                <a:path w="6606" h="9275" extrusionOk="0">
                  <a:moveTo>
                    <a:pt x="317" y="1"/>
                  </a:moveTo>
                  <a:cubicBezTo>
                    <a:pt x="264" y="1"/>
                    <a:pt x="212" y="12"/>
                    <a:pt x="167" y="34"/>
                  </a:cubicBezTo>
                  <a:cubicBezTo>
                    <a:pt x="67" y="134"/>
                    <a:pt x="0" y="334"/>
                    <a:pt x="101" y="468"/>
                  </a:cubicBezTo>
                  <a:lnTo>
                    <a:pt x="6005" y="9141"/>
                  </a:lnTo>
                  <a:cubicBezTo>
                    <a:pt x="6105" y="9207"/>
                    <a:pt x="6172" y="9274"/>
                    <a:pt x="6272" y="9274"/>
                  </a:cubicBezTo>
                  <a:cubicBezTo>
                    <a:pt x="6338" y="9274"/>
                    <a:pt x="6405" y="9207"/>
                    <a:pt x="6438" y="9207"/>
                  </a:cubicBezTo>
                  <a:cubicBezTo>
                    <a:pt x="6572" y="9141"/>
                    <a:pt x="6605" y="8940"/>
                    <a:pt x="6505" y="8807"/>
                  </a:cubicBezTo>
                  <a:lnTo>
                    <a:pt x="601" y="134"/>
                  </a:lnTo>
                  <a:cubicBezTo>
                    <a:pt x="534" y="45"/>
                    <a:pt x="423" y="1"/>
                    <a:pt x="317" y="1"/>
                  </a:cubicBez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0"/>
            <p:cNvSpPr/>
            <p:nvPr/>
          </p:nvSpPr>
          <p:spPr>
            <a:xfrm>
              <a:off x="-3620750" y="3382875"/>
              <a:ext cx="575450" cy="205150"/>
            </a:xfrm>
            <a:custGeom>
              <a:avLst/>
              <a:gdLst/>
              <a:ahLst/>
              <a:cxnLst/>
              <a:rect l="l" t="t" r="r" b="b"/>
              <a:pathLst>
                <a:path w="23018" h="8206" extrusionOk="0">
                  <a:moveTo>
                    <a:pt x="22717" y="0"/>
                  </a:moveTo>
                  <a:lnTo>
                    <a:pt x="34" y="7605"/>
                  </a:lnTo>
                  <a:lnTo>
                    <a:pt x="1" y="8206"/>
                  </a:lnTo>
                  <a:lnTo>
                    <a:pt x="23017" y="567"/>
                  </a:lnTo>
                  <a:lnTo>
                    <a:pt x="22717" y="0"/>
                  </a:ln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0"/>
            <p:cNvSpPr/>
            <p:nvPr/>
          </p:nvSpPr>
          <p:spPr>
            <a:xfrm>
              <a:off x="-3624075" y="3418725"/>
              <a:ext cx="633800" cy="212675"/>
            </a:xfrm>
            <a:custGeom>
              <a:avLst/>
              <a:gdLst/>
              <a:ahLst/>
              <a:cxnLst/>
              <a:rect l="l" t="t" r="r" b="b"/>
              <a:pathLst>
                <a:path w="25352" h="8507" extrusionOk="0">
                  <a:moveTo>
                    <a:pt x="23617" y="0"/>
                  </a:moveTo>
                  <a:lnTo>
                    <a:pt x="67" y="7873"/>
                  </a:lnTo>
                  <a:lnTo>
                    <a:pt x="0" y="8506"/>
                  </a:lnTo>
                  <a:lnTo>
                    <a:pt x="0" y="8506"/>
                  </a:lnTo>
                  <a:lnTo>
                    <a:pt x="25352" y="34"/>
                  </a:lnTo>
                  <a:lnTo>
                    <a:pt x="23617" y="34"/>
                  </a:lnTo>
                  <a:lnTo>
                    <a:pt x="23617" y="0"/>
                  </a:ln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0"/>
            <p:cNvSpPr/>
            <p:nvPr/>
          </p:nvSpPr>
          <p:spPr>
            <a:xfrm>
              <a:off x="-3940975" y="2323425"/>
              <a:ext cx="260200" cy="136175"/>
            </a:xfrm>
            <a:custGeom>
              <a:avLst/>
              <a:gdLst/>
              <a:ahLst/>
              <a:cxnLst/>
              <a:rect l="l" t="t" r="r" b="b"/>
              <a:pathLst>
                <a:path w="10408" h="5447" extrusionOk="0">
                  <a:moveTo>
                    <a:pt x="8045" y="0"/>
                  </a:moveTo>
                  <a:cubicBezTo>
                    <a:pt x="6942" y="0"/>
                    <a:pt x="5002" y="702"/>
                    <a:pt x="4337" y="948"/>
                  </a:cubicBezTo>
                  <a:lnTo>
                    <a:pt x="1335" y="2149"/>
                  </a:lnTo>
                  <a:cubicBezTo>
                    <a:pt x="434" y="2516"/>
                    <a:pt x="0" y="3584"/>
                    <a:pt x="434" y="4484"/>
                  </a:cubicBezTo>
                  <a:cubicBezTo>
                    <a:pt x="731" y="5103"/>
                    <a:pt x="1340" y="5446"/>
                    <a:pt x="1975" y="5446"/>
                  </a:cubicBezTo>
                  <a:cubicBezTo>
                    <a:pt x="2196" y="5446"/>
                    <a:pt x="2420" y="5404"/>
                    <a:pt x="2636" y="5318"/>
                  </a:cubicBezTo>
                  <a:lnTo>
                    <a:pt x="5638" y="4117"/>
                  </a:lnTo>
                  <a:cubicBezTo>
                    <a:pt x="6505" y="3750"/>
                    <a:pt x="10408" y="2016"/>
                    <a:pt x="10008" y="1149"/>
                  </a:cubicBezTo>
                  <a:lnTo>
                    <a:pt x="8807" y="315"/>
                  </a:lnTo>
                  <a:cubicBezTo>
                    <a:pt x="8720" y="88"/>
                    <a:pt x="8434" y="0"/>
                    <a:pt x="8045"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0"/>
            <p:cNvSpPr/>
            <p:nvPr/>
          </p:nvSpPr>
          <p:spPr>
            <a:xfrm>
              <a:off x="-3818400" y="2283550"/>
              <a:ext cx="489550" cy="260675"/>
            </a:xfrm>
            <a:custGeom>
              <a:avLst/>
              <a:gdLst/>
              <a:ahLst/>
              <a:cxnLst/>
              <a:rect l="l" t="t" r="r" b="b"/>
              <a:pathLst>
                <a:path w="19582" h="10427" extrusionOk="0">
                  <a:moveTo>
                    <a:pt x="11324" y="0"/>
                  </a:moveTo>
                  <a:cubicBezTo>
                    <a:pt x="7409" y="0"/>
                    <a:pt x="3494" y="890"/>
                    <a:pt x="1" y="2510"/>
                  </a:cubicBezTo>
                  <a:cubicBezTo>
                    <a:pt x="435" y="4578"/>
                    <a:pt x="1068" y="6680"/>
                    <a:pt x="2403" y="8281"/>
                  </a:cubicBezTo>
                  <a:cubicBezTo>
                    <a:pt x="3433" y="9543"/>
                    <a:pt x="5059" y="10427"/>
                    <a:pt x="6668" y="10427"/>
                  </a:cubicBezTo>
                  <a:cubicBezTo>
                    <a:pt x="7143" y="10427"/>
                    <a:pt x="7617" y="10350"/>
                    <a:pt x="8073" y="10182"/>
                  </a:cubicBezTo>
                  <a:cubicBezTo>
                    <a:pt x="9174" y="9749"/>
                    <a:pt x="10108" y="8848"/>
                    <a:pt x="11276" y="8781"/>
                  </a:cubicBezTo>
                  <a:cubicBezTo>
                    <a:pt x="11293" y="8781"/>
                    <a:pt x="11309" y="8781"/>
                    <a:pt x="11326" y="8781"/>
                  </a:cubicBezTo>
                  <a:cubicBezTo>
                    <a:pt x="12870" y="8781"/>
                    <a:pt x="14094" y="10283"/>
                    <a:pt x="15612" y="10316"/>
                  </a:cubicBezTo>
                  <a:cubicBezTo>
                    <a:pt x="16546" y="10316"/>
                    <a:pt x="17413" y="9782"/>
                    <a:pt x="18014" y="9048"/>
                  </a:cubicBezTo>
                  <a:cubicBezTo>
                    <a:pt x="18581" y="8281"/>
                    <a:pt x="18881" y="7380"/>
                    <a:pt x="19081" y="6513"/>
                  </a:cubicBezTo>
                  <a:cubicBezTo>
                    <a:pt x="19448" y="4945"/>
                    <a:pt x="19582" y="3110"/>
                    <a:pt x="18548" y="1876"/>
                  </a:cubicBezTo>
                  <a:cubicBezTo>
                    <a:pt x="17714" y="876"/>
                    <a:pt x="16346" y="475"/>
                    <a:pt x="15045" y="275"/>
                  </a:cubicBezTo>
                  <a:cubicBezTo>
                    <a:pt x="13814" y="90"/>
                    <a:pt x="12569" y="0"/>
                    <a:pt x="11324"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0"/>
            <p:cNvSpPr/>
            <p:nvPr/>
          </p:nvSpPr>
          <p:spPr>
            <a:xfrm>
              <a:off x="-3786700" y="2268900"/>
              <a:ext cx="490375" cy="260775"/>
            </a:xfrm>
            <a:custGeom>
              <a:avLst/>
              <a:gdLst/>
              <a:ahLst/>
              <a:cxnLst/>
              <a:rect l="l" t="t" r="r" b="b"/>
              <a:pathLst>
                <a:path w="19615" h="10431" extrusionOk="0">
                  <a:moveTo>
                    <a:pt x="11262" y="0"/>
                  </a:moveTo>
                  <a:cubicBezTo>
                    <a:pt x="7377" y="0"/>
                    <a:pt x="3490" y="889"/>
                    <a:pt x="1" y="2496"/>
                  </a:cubicBezTo>
                  <a:cubicBezTo>
                    <a:pt x="468" y="4597"/>
                    <a:pt x="1101" y="6665"/>
                    <a:pt x="2436" y="8300"/>
                  </a:cubicBezTo>
                  <a:cubicBezTo>
                    <a:pt x="3482" y="9551"/>
                    <a:pt x="5076" y="10430"/>
                    <a:pt x="6664" y="10430"/>
                  </a:cubicBezTo>
                  <a:cubicBezTo>
                    <a:pt x="7151" y="10430"/>
                    <a:pt x="7637" y="10348"/>
                    <a:pt x="8106" y="10168"/>
                  </a:cubicBezTo>
                  <a:cubicBezTo>
                    <a:pt x="9207" y="9767"/>
                    <a:pt x="10141" y="8833"/>
                    <a:pt x="11309" y="8800"/>
                  </a:cubicBezTo>
                  <a:cubicBezTo>
                    <a:pt x="11325" y="8800"/>
                    <a:pt x="11342" y="8800"/>
                    <a:pt x="11358" y="8800"/>
                  </a:cubicBezTo>
                  <a:cubicBezTo>
                    <a:pt x="12870" y="8800"/>
                    <a:pt x="14127" y="10302"/>
                    <a:pt x="15645" y="10335"/>
                  </a:cubicBezTo>
                  <a:cubicBezTo>
                    <a:pt x="16579" y="10335"/>
                    <a:pt x="17446" y="9801"/>
                    <a:pt x="18013" y="9034"/>
                  </a:cubicBezTo>
                  <a:cubicBezTo>
                    <a:pt x="18614" y="8300"/>
                    <a:pt x="18914" y="7366"/>
                    <a:pt x="19114" y="6498"/>
                  </a:cubicBezTo>
                  <a:cubicBezTo>
                    <a:pt x="19481" y="4964"/>
                    <a:pt x="19615" y="3129"/>
                    <a:pt x="18580" y="1862"/>
                  </a:cubicBezTo>
                  <a:cubicBezTo>
                    <a:pt x="17747" y="861"/>
                    <a:pt x="16346" y="494"/>
                    <a:pt x="15078" y="294"/>
                  </a:cubicBezTo>
                  <a:cubicBezTo>
                    <a:pt x="13816" y="96"/>
                    <a:pt x="12539" y="0"/>
                    <a:pt x="11262" y="0"/>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0"/>
            <p:cNvSpPr/>
            <p:nvPr/>
          </p:nvSpPr>
          <p:spPr>
            <a:xfrm>
              <a:off x="-3644100" y="2269250"/>
              <a:ext cx="242700" cy="260000"/>
            </a:xfrm>
            <a:custGeom>
              <a:avLst/>
              <a:gdLst/>
              <a:ahLst/>
              <a:cxnLst/>
              <a:rect l="l" t="t" r="r" b="b"/>
              <a:pathLst>
                <a:path w="9708" h="10400" extrusionOk="0">
                  <a:moveTo>
                    <a:pt x="5633" y="1"/>
                  </a:moveTo>
                  <a:cubicBezTo>
                    <a:pt x="4428" y="1"/>
                    <a:pt x="3224" y="84"/>
                    <a:pt x="2035" y="247"/>
                  </a:cubicBezTo>
                  <a:lnTo>
                    <a:pt x="1" y="10287"/>
                  </a:lnTo>
                  <a:cubicBezTo>
                    <a:pt x="328" y="10358"/>
                    <a:pt x="668" y="10399"/>
                    <a:pt x="1012" y="10399"/>
                  </a:cubicBezTo>
                  <a:cubicBezTo>
                    <a:pt x="1474" y="10399"/>
                    <a:pt x="1944" y="10326"/>
                    <a:pt x="2402" y="10154"/>
                  </a:cubicBezTo>
                  <a:cubicBezTo>
                    <a:pt x="3503" y="9753"/>
                    <a:pt x="4437" y="8819"/>
                    <a:pt x="5605" y="8786"/>
                  </a:cubicBezTo>
                  <a:cubicBezTo>
                    <a:pt x="6072" y="8786"/>
                    <a:pt x="6505" y="8920"/>
                    <a:pt x="6906" y="9053"/>
                  </a:cubicBezTo>
                  <a:lnTo>
                    <a:pt x="9708" y="313"/>
                  </a:lnTo>
                  <a:cubicBezTo>
                    <a:pt x="9607" y="313"/>
                    <a:pt x="9474" y="280"/>
                    <a:pt x="9407" y="280"/>
                  </a:cubicBezTo>
                  <a:cubicBezTo>
                    <a:pt x="8161" y="92"/>
                    <a:pt x="6897" y="1"/>
                    <a:pt x="5633" y="1"/>
                  </a:cubicBezTo>
                  <a:close/>
                </a:path>
              </a:pathLst>
            </a:custGeom>
            <a:solidFill>
              <a:srgbClr val="88C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0"/>
            <p:cNvSpPr/>
            <p:nvPr/>
          </p:nvSpPr>
          <p:spPr>
            <a:xfrm>
              <a:off x="-2830175" y="2628600"/>
              <a:ext cx="334425" cy="426550"/>
            </a:xfrm>
            <a:custGeom>
              <a:avLst/>
              <a:gdLst/>
              <a:ahLst/>
              <a:cxnLst/>
              <a:rect l="l" t="t" r="r" b="b"/>
              <a:pathLst>
                <a:path w="13377" h="17062" extrusionOk="0">
                  <a:moveTo>
                    <a:pt x="11492" y="1"/>
                  </a:moveTo>
                  <a:cubicBezTo>
                    <a:pt x="11314" y="1"/>
                    <a:pt x="11144" y="52"/>
                    <a:pt x="11008" y="150"/>
                  </a:cubicBezTo>
                  <a:lnTo>
                    <a:pt x="3870" y="5320"/>
                  </a:lnTo>
                  <a:lnTo>
                    <a:pt x="0" y="12392"/>
                  </a:lnTo>
                  <a:lnTo>
                    <a:pt x="4737" y="17062"/>
                  </a:lnTo>
                  <a:cubicBezTo>
                    <a:pt x="8073" y="16795"/>
                    <a:pt x="9607" y="13893"/>
                    <a:pt x="9607" y="13893"/>
                  </a:cubicBezTo>
                  <a:lnTo>
                    <a:pt x="9974" y="13959"/>
                  </a:lnTo>
                  <a:cubicBezTo>
                    <a:pt x="10098" y="13990"/>
                    <a:pt x="10223" y="14005"/>
                    <a:pt x="10348" y="14005"/>
                  </a:cubicBezTo>
                  <a:cubicBezTo>
                    <a:pt x="10891" y="14005"/>
                    <a:pt x="11416" y="13721"/>
                    <a:pt x="11742" y="13259"/>
                  </a:cubicBezTo>
                  <a:lnTo>
                    <a:pt x="13043" y="11324"/>
                  </a:lnTo>
                  <a:cubicBezTo>
                    <a:pt x="13243" y="10991"/>
                    <a:pt x="13376" y="10624"/>
                    <a:pt x="13376" y="10223"/>
                  </a:cubicBezTo>
                  <a:cubicBezTo>
                    <a:pt x="13376" y="9156"/>
                    <a:pt x="12909" y="8222"/>
                    <a:pt x="12142" y="7555"/>
                  </a:cubicBezTo>
                  <a:lnTo>
                    <a:pt x="9574" y="5453"/>
                  </a:lnTo>
                  <a:lnTo>
                    <a:pt x="12242" y="1384"/>
                  </a:lnTo>
                  <a:cubicBezTo>
                    <a:pt x="12542" y="917"/>
                    <a:pt x="12376" y="283"/>
                    <a:pt x="11875" y="83"/>
                  </a:cubicBezTo>
                  <a:cubicBezTo>
                    <a:pt x="11750" y="27"/>
                    <a:pt x="11619" y="1"/>
                    <a:pt x="11492"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0"/>
            <p:cNvSpPr/>
            <p:nvPr/>
          </p:nvSpPr>
          <p:spPr>
            <a:xfrm>
              <a:off x="-2594175" y="2868325"/>
              <a:ext cx="98425" cy="111775"/>
            </a:xfrm>
            <a:custGeom>
              <a:avLst/>
              <a:gdLst/>
              <a:ahLst/>
              <a:cxnLst/>
              <a:rect l="l" t="t" r="r" b="b"/>
              <a:pathLst>
                <a:path w="3937" h="4471" extrusionOk="0">
                  <a:moveTo>
                    <a:pt x="3836" y="1"/>
                  </a:moveTo>
                  <a:lnTo>
                    <a:pt x="0" y="4471"/>
                  </a:lnTo>
                  <a:lnTo>
                    <a:pt x="167" y="4304"/>
                  </a:lnTo>
                  <a:lnTo>
                    <a:pt x="501" y="4370"/>
                  </a:lnTo>
                  <a:cubicBezTo>
                    <a:pt x="637" y="4401"/>
                    <a:pt x="772" y="4416"/>
                    <a:pt x="905" y="4416"/>
                  </a:cubicBezTo>
                  <a:cubicBezTo>
                    <a:pt x="1483" y="4416"/>
                    <a:pt x="2003" y="4132"/>
                    <a:pt x="2302" y="3670"/>
                  </a:cubicBezTo>
                  <a:lnTo>
                    <a:pt x="3603" y="1735"/>
                  </a:lnTo>
                  <a:cubicBezTo>
                    <a:pt x="3803" y="1402"/>
                    <a:pt x="3936" y="1001"/>
                    <a:pt x="3936" y="634"/>
                  </a:cubicBezTo>
                  <a:cubicBezTo>
                    <a:pt x="3936" y="401"/>
                    <a:pt x="3903" y="201"/>
                    <a:pt x="3836" y="1"/>
                  </a:cubicBezTo>
                  <a:close/>
                </a:path>
              </a:pathLst>
            </a:custGeom>
            <a:solidFill>
              <a:srgbClr val="EF87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0"/>
            <p:cNvSpPr/>
            <p:nvPr/>
          </p:nvSpPr>
          <p:spPr>
            <a:xfrm>
              <a:off x="-2655050" y="2795525"/>
              <a:ext cx="104250" cy="82000"/>
            </a:xfrm>
            <a:custGeom>
              <a:avLst/>
              <a:gdLst/>
              <a:ahLst/>
              <a:cxnLst/>
              <a:rect l="l" t="t" r="r" b="b"/>
              <a:pathLst>
                <a:path w="4170" h="3280" extrusionOk="0">
                  <a:moveTo>
                    <a:pt x="3968" y="0"/>
                  </a:moveTo>
                  <a:cubicBezTo>
                    <a:pt x="3925" y="0"/>
                    <a:pt x="3878" y="16"/>
                    <a:pt x="3836" y="44"/>
                  </a:cubicBezTo>
                  <a:lnTo>
                    <a:pt x="1201" y="1578"/>
                  </a:lnTo>
                  <a:cubicBezTo>
                    <a:pt x="1201" y="1578"/>
                    <a:pt x="1168" y="1578"/>
                    <a:pt x="1168" y="1612"/>
                  </a:cubicBezTo>
                  <a:lnTo>
                    <a:pt x="67" y="2946"/>
                  </a:lnTo>
                  <a:cubicBezTo>
                    <a:pt x="0" y="3046"/>
                    <a:pt x="34" y="3146"/>
                    <a:pt x="100" y="3246"/>
                  </a:cubicBezTo>
                  <a:cubicBezTo>
                    <a:pt x="167" y="3280"/>
                    <a:pt x="200" y="3280"/>
                    <a:pt x="234" y="3280"/>
                  </a:cubicBezTo>
                  <a:cubicBezTo>
                    <a:pt x="334" y="3280"/>
                    <a:pt x="400" y="3246"/>
                    <a:pt x="400" y="3213"/>
                  </a:cubicBezTo>
                  <a:lnTo>
                    <a:pt x="1435" y="1912"/>
                  </a:lnTo>
                  <a:lnTo>
                    <a:pt x="4036" y="411"/>
                  </a:lnTo>
                  <a:cubicBezTo>
                    <a:pt x="4170" y="377"/>
                    <a:pt x="4170" y="244"/>
                    <a:pt x="4103" y="111"/>
                  </a:cubicBezTo>
                  <a:cubicBezTo>
                    <a:pt x="4084" y="32"/>
                    <a:pt x="4030" y="0"/>
                    <a:pt x="3968"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0"/>
            <p:cNvSpPr/>
            <p:nvPr/>
          </p:nvSpPr>
          <p:spPr>
            <a:xfrm>
              <a:off x="-2616700" y="2827000"/>
              <a:ext cx="104275" cy="82225"/>
            </a:xfrm>
            <a:custGeom>
              <a:avLst/>
              <a:gdLst/>
              <a:ahLst/>
              <a:cxnLst/>
              <a:rect l="l" t="t" r="r" b="b"/>
              <a:pathLst>
                <a:path w="4171" h="3289" extrusionOk="0">
                  <a:moveTo>
                    <a:pt x="3959" y="1"/>
                  </a:moveTo>
                  <a:cubicBezTo>
                    <a:pt x="3922" y="1"/>
                    <a:pt x="3881" y="8"/>
                    <a:pt x="3837" y="19"/>
                  </a:cubicBezTo>
                  <a:lnTo>
                    <a:pt x="1201" y="1554"/>
                  </a:lnTo>
                  <a:cubicBezTo>
                    <a:pt x="1201" y="1554"/>
                    <a:pt x="1168" y="1554"/>
                    <a:pt x="1168" y="1620"/>
                  </a:cubicBezTo>
                  <a:lnTo>
                    <a:pt x="67" y="2921"/>
                  </a:lnTo>
                  <a:cubicBezTo>
                    <a:pt x="1" y="3021"/>
                    <a:pt x="34" y="3155"/>
                    <a:pt x="134" y="3221"/>
                  </a:cubicBezTo>
                  <a:cubicBezTo>
                    <a:pt x="167" y="3288"/>
                    <a:pt x="201" y="3288"/>
                    <a:pt x="234" y="3288"/>
                  </a:cubicBezTo>
                  <a:cubicBezTo>
                    <a:pt x="301" y="3288"/>
                    <a:pt x="368" y="3221"/>
                    <a:pt x="401" y="3188"/>
                  </a:cubicBezTo>
                  <a:lnTo>
                    <a:pt x="1468" y="1887"/>
                  </a:lnTo>
                  <a:lnTo>
                    <a:pt x="4037" y="386"/>
                  </a:lnTo>
                  <a:cubicBezTo>
                    <a:pt x="4170" y="353"/>
                    <a:pt x="4170" y="219"/>
                    <a:pt x="4137" y="119"/>
                  </a:cubicBezTo>
                  <a:cubicBezTo>
                    <a:pt x="4092" y="30"/>
                    <a:pt x="4033" y="1"/>
                    <a:pt x="3959"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0"/>
            <p:cNvSpPr/>
            <p:nvPr/>
          </p:nvSpPr>
          <p:spPr>
            <a:xfrm>
              <a:off x="-2690075" y="2759800"/>
              <a:ext cx="103425" cy="81875"/>
            </a:xfrm>
            <a:custGeom>
              <a:avLst/>
              <a:gdLst/>
              <a:ahLst/>
              <a:cxnLst/>
              <a:rect l="l" t="t" r="r" b="b"/>
              <a:pathLst>
                <a:path w="4137" h="3275" extrusionOk="0">
                  <a:moveTo>
                    <a:pt x="3950" y="0"/>
                  </a:moveTo>
                  <a:cubicBezTo>
                    <a:pt x="3915" y="0"/>
                    <a:pt x="3879" y="10"/>
                    <a:pt x="3836" y="39"/>
                  </a:cubicBezTo>
                  <a:lnTo>
                    <a:pt x="1234" y="1573"/>
                  </a:lnTo>
                  <a:cubicBezTo>
                    <a:pt x="1168" y="1573"/>
                    <a:pt x="1168" y="1606"/>
                    <a:pt x="1168" y="1606"/>
                  </a:cubicBezTo>
                  <a:lnTo>
                    <a:pt x="100" y="2941"/>
                  </a:lnTo>
                  <a:cubicBezTo>
                    <a:pt x="0" y="3041"/>
                    <a:pt x="67" y="3208"/>
                    <a:pt x="134" y="3241"/>
                  </a:cubicBezTo>
                  <a:cubicBezTo>
                    <a:pt x="167" y="3274"/>
                    <a:pt x="234" y="3274"/>
                    <a:pt x="267" y="3274"/>
                  </a:cubicBezTo>
                  <a:cubicBezTo>
                    <a:pt x="334" y="3274"/>
                    <a:pt x="400" y="3241"/>
                    <a:pt x="434" y="3208"/>
                  </a:cubicBezTo>
                  <a:lnTo>
                    <a:pt x="1468" y="1907"/>
                  </a:lnTo>
                  <a:lnTo>
                    <a:pt x="4070" y="405"/>
                  </a:lnTo>
                  <a:cubicBezTo>
                    <a:pt x="4136" y="372"/>
                    <a:pt x="4136" y="339"/>
                    <a:pt x="4136" y="339"/>
                  </a:cubicBezTo>
                  <a:lnTo>
                    <a:pt x="3970" y="205"/>
                  </a:lnTo>
                  <a:lnTo>
                    <a:pt x="4103" y="39"/>
                  </a:lnTo>
                  <a:cubicBezTo>
                    <a:pt x="4045" y="19"/>
                    <a:pt x="3999" y="0"/>
                    <a:pt x="3950"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0"/>
            <p:cNvSpPr/>
            <p:nvPr/>
          </p:nvSpPr>
          <p:spPr>
            <a:xfrm>
              <a:off x="-2592525" y="4898950"/>
              <a:ext cx="521250" cy="274375"/>
            </a:xfrm>
            <a:custGeom>
              <a:avLst/>
              <a:gdLst/>
              <a:ahLst/>
              <a:cxnLst/>
              <a:rect l="l" t="t" r="r" b="b"/>
              <a:pathLst>
                <a:path w="20850" h="10975" extrusionOk="0">
                  <a:moveTo>
                    <a:pt x="3704" y="0"/>
                  </a:moveTo>
                  <a:lnTo>
                    <a:pt x="1" y="1535"/>
                  </a:lnTo>
                  <a:lnTo>
                    <a:pt x="268" y="7372"/>
                  </a:lnTo>
                  <a:cubicBezTo>
                    <a:pt x="368" y="9374"/>
                    <a:pt x="2036" y="10975"/>
                    <a:pt x="4071" y="10975"/>
                  </a:cubicBezTo>
                  <a:lnTo>
                    <a:pt x="20849" y="10975"/>
                  </a:lnTo>
                  <a:cubicBezTo>
                    <a:pt x="11442" y="9541"/>
                    <a:pt x="5472" y="2369"/>
                    <a:pt x="37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0"/>
            <p:cNvSpPr/>
            <p:nvPr/>
          </p:nvSpPr>
          <p:spPr>
            <a:xfrm>
              <a:off x="-3255477" y="2625830"/>
              <a:ext cx="1234250" cy="1581550"/>
            </a:xfrm>
            <a:custGeom>
              <a:avLst/>
              <a:gdLst/>
              <a:ahLst/>
              <a:cxnLst/>
              <a:rect l="l" t="t" r="r" b="b"/>
              <a:pathLst>
                <a:path w="49370" h="63262" extrusionOk="0">
                  <a:moveTo>
                    <a:pt x="27828" y="1"/>
                  </a:moveTo>
                  <a:cubicBezTo>
                    <a:pt x="27654" y="1"/>
                    <a:pt x="27476" y="53"/>
                    <a:pt x="27320" y="150"/>
                  </a:cubicBezTo>
                  <a:lnTo>
                    <a:pt x="20182" y="5320"/>
                  </a:lnTo>
                  <a:lnTo>
                    <a:pt x="16313" y="12392"/>
                  </a:lnTo>
                  <a:cubicBezTo>
                    <a:pt x="15679" y="10758"/>
                    <a:pt x="14445" y="9390"/>
                    <a:pt x="12843" y="8756"/>
                  </a:cubicBezTo>
                  <a:cubicBezTo>
                    <a:pt x="10642" y="7889"/>
                    <a:pt x="8140" y="8389"/>
                    <a:pt x="5805" y="7889"/>
                  </a:cubicBezTo>
                  <a:cubicBezTo>
                    <a:pt x="4171" y="7555"/>
                    <a:pt x="2736" y="6788"/>
                    <a:pt x="1469" y="5721"/>
                  </a:cubicBezTo>
                  <a:lnTo>
                    <a:pt x="1469" y="5721"/>
                  </a:lnTo>
                  <a:cubicBezTo>
                    <a:pt x="2269" y="6121"/>
                    <a:pt x="3136" y="6454"/>
                    <a:pt x="4070" y="6588"/>
                  </a:cubicBezTo>
                  <a:cubicBezTo>
                    <a:pt x="4499" y="6656"/>
                    <a:pt x="4934" y="6691"/>
                    <a:pt x="5368" y="6691"/>
                  </a:cubicBezTo>
                  <a:cubicBezTo>
                    <a:pt x="7466" y="6691"/>
                    <a:pt x="9549" y="5889"/>
                    <a:pt x="10875" y="4286"/>
                  </a:cubicBezTo>
                  <a:lnTo>
                    <a:pt x="10875" y="4286"/>
                  </a:lnTo>
                  <a:cubicBezTo>
                    <a:pt x="9605" y="5219"/>
                    <a:pt x="8049" y="5647"/>
                    <a:pt x="6467" y="5647"/>
                  </a:cubicBezTo>
                  <a:cubicBezTo>
                    <a:pt x="4767" y="5647"/>
                    <a:pt x="3037" y="5152"/>
                    <a:pt x="1602" y="4253"/>
                  </a:cubicBezTo>
                  <a:cubicBezTo>
                    <a:pt x="1268" y="4053"/>
                    <a:pt x="935" y="3786"/>
                    <a:pt x="635" y="3552"/>
                  </a:cubicBezTo>
                  <a:lnTo>
                    <a:pt x="635" y="3552"/>
                  </a:lnTo>
                  <a:cubicBezTo>
                    <a:pt x="1602" y="10557"/>
                    <a:pt x="1502" y="18563"/>
                    <a:pt x="801" y="25601"/>
                  </a:cubicBezTo>
                  <a:cubicBezTo>
                    <a:pt x="1" y="33507"/>
                    <a:pt x="6205" y="42280"/>
                    <a:pt x="11776" y="48384"/>
                  </a:cubicBezTo>
                  <a:lnTo>
                    <a:pt x="23951" y="48384"/>
                  </a:lnTo>
                  <a:lnTo>
                    <a:pt x="30790" y="58792"/>
                  </a:lnTo>
                  <a:lnTo>
                    <a:pt x="49369" y="63262"/>
                  </a:lnTo>
                  <a:lnTo>
                    <a:pt x="47001" y="57424"/>
                  </a:lnTo>
                  <a:lnTo>
                    <a:pt x="44666" y="58292"/>
                  </a:lnTo>
                  <a:lnTo>
                    <a:pt x="37494" y="41646"/>
                  </a:lnTo>
                  <a:cubicBezTo>
                    <a:pt x="37127" y="40646"/>
                    <a:pt x="36494" y="39578"/>
                    <a:pt x="35726" y="38477"/>
                  </a:cubicBezTo>
                  <a:cubicBezTo>
                    <a:pt x="32644" y="34069"/>
                    <a:pt x="27519" y="31472"/>
                    <a:pt x="22087" y="31472"/>
                  </a:cubicBezTo>
                  <a:cubicBezTo>
                    <a:pt x="22053" y="31472"/>
                    <a:pt x="22018" y="31472"/>
                    <a:pt x="21983" y="31472"/>
                  </a:cubicBezTo>
                  <a:lnTo>
                    <a:pt x="21049" y="31472"/>
                  </a:lnTo>
                  <a:cubicBezTo>
                    <a:pt x="21183" y="30105"/>
                    <a:pt x="20849" y="28737"/>
                    <a:pt x="19982" y="27603"/>
                  </a:cubicBezTo>
                  <a:cubicBezTo>
                    <a:pt x="18648" y="25902"/>
                    <a:pt x="16313" y="24901"/>
                    <a:pt x="15212" y="23166"/>
                  </a:cubicBezTo>
                  <a:lnTo>
                    <a:pt x="21316" y="16929"/>
                  </a:lnTo>
                  <a:cubicBezTo>
                    <a:pt x="24385" y="16495"/>
                    <a:pt x="25853" y="13793"/>
                    <a:pt x="25853" y="13793"/>
                  </a:cubicBezTo>
                  <a:lnTo>
                    <a:pt x="26186" y="13893"/>
                  </a:lnTo>
                  <a:cubicBezTo>
                    <a:pt x="26316" y="13924"/>
                    <a:pt x="26446" y="13939"/>
                    <a:pt x="26575" y="13939"/>
                  </a:cubicBezTo>
                  <a:cubicBezTo>
                    <a:pt x="27145" y="13939"/>
                    <a:pt x="27688" y="13649"/>
                    <a:pt x="27988" y="13159"/>
                  </a:cubicBezTo>
                  <a:lnTo>
                    <a:pt x="29288" y="11258"/>
                  </a:lnTo>
                  <a:cubicBezTo>
                    <a:pt x="29322" y="11158"/>
                    <a:pt x="29422" y="11091"/>
                    <a:pt x="29455" y="10991"/>
                  </a:cubicBezTo>
                  <a:cubicBezTo>
                    <a:pt x="29489" y="10924"/>
                    <a:pt x="29522" y="10824"/>
                    <a:pt x="29589" y="10724"/>
                  </a:cubicBezTo>
                  <a:cubicBezTo>
                    <a:pt x="29622" y="10491"/>
                    <a:pt x="29655" y="10324"/>
                    <a:pt x="29655" y="10124"/>
                  </a:cubicBezTo>
                  <a:lnTo>
                    <a:pt x="29655" y="9790"/>
                  </a:lnTo>
                  <a:cubicBezTo>
                    <a:pt x="29655" y="9723"/>
                    <a:pt x="29622" y="9590"/>
                    <a:pt x="29622" y="9490"/>
                  </a:cubicBezTo>
                  <a:cubicBezTo>
                    <a:pt x="29522" y="8956"/>
                    <a:pt x="29288" y="8456"/>
                    <a:pt x="28955" y="8056"/>
                  </a:cubicBezTo>
                  <a:lnTo>
                    <a:pt x="28955" y="7989"/>
                  </a:lnTo>
                  <a:cubicBezTo>
                    <a:pt x="28888" y="7956"/>
                    <a:pt x="28888" y="7922"/>
                    <a:pt x="28855" y="7922"/>
                  </a:cubicBezTo>
                  <a:cubicBezTo>
                    <a:pt x="28721" y="7755"/>
                    <a:pt x="28621" y="7622"/>
                    <a:pt x="28455" y="7489"/>
                  </a:cubicBezTo>
                  <a:lnTo>
                    <a:pt x="26053" y="5587"/>
                  </a:lnTo>
                  <a:lnTo>
                    <a:pt x="25886" y="5454"/>
                  </a:lnTo>
                  <a:lnTo>
                    <a:pt x="26019" y="5287"/>
                  </a:lnTo>
                  <a:lnTo>
                    <a:pt x="28588" y="1384"/>
                  </a:lnTo>
                  <a:cubicBezTo>
                    <a:pt x="28855" y="917"/>
                    <a:pt x="28688" y="283"/>
                    <a:pt x="28188" y="83"/>
                  </a:cubicBezTo>
                  <a:cubicBezTo>
                    <a:pt x="28076" y="28"/>
                    <a:pt x="27953" y="1"/>
                    <a:pt x="27828" y="1"/>
                  </a:cubicBezTo>
                  <a:close/>
                </a:path>
              </a:pathLst>
            </a:custGeom>
            <a:solidFill>
              <a:srgbClr val="9E9E9E">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0"/>
            <p:cNvSpPr/>
            <p:nvPr/>
          </p:nvSpPr>
          <p:spPr>
            <a:xfrm>
              <a:off x="-4055225" y="1944325"/>
              <a:ext cx="846475" cy="506225"/>
            </a:xfrm>
            <a:custGeom>
              <a:avLst/>
              <a:gdLst/>
              <a:ahLst/>
              <a:cxnLst/>
              <a:rect l="l" t="t" r="r" b="b"/>
              <a:pathLst>
                <a:path w="33859" h="20249" extrusionOk="0">
                  <a:moveTo>
                    <a:pt x="16546" y="1"/>
                  </a:moveTo>
                  <a:cubicBezTo>
                    <a:pt x="16179" y="1902"/>
                    <a:pt x="15345" y="3670"/>
                    <a:pt x="14177" y="5238"/>
                  </a:cubicBezTo>
                  <a:cubicBezTo>
                    <a:pt x="11942" y="5738"/>
                    <a:pt x="9707" y="6305"/>
                    <a:pt x="7673" y="7339"/>
                  </a:cubicBezTo>
                  <a:lnTo>
                    <a:pt x="6805" y="7840"/>
                  </a:lnTo>
                  <a:cubicBezTo>
                    <a:pt x="5071" y="8007"/>
                    <a:pt x="3336" y="7940"/>
                    <a:pt x="1835" y="8740"/>
                  </a:cubicBezTo>
                  <a:cubicBezTo>
                    <a:pt x="1035" y="9174"/>
                    <a:pt x="434" y="9841"/>
                    <a:pt x="1" y="10675"/>
                  </a:cubicBezTo>
                  <a:cubicBezTo>
                    <a:pt x="601" y="10909"/>
                    <a:pt x="1201" y="11109"/>
                    <a:pt x="1835" y="11276"/>
                  </a:cubicBezTo>
                  <a:cubicBezTo>
                    <a:pt x="2469" y="10242"/>
                    <a:pt x="3370" y="9341"/>
                    <a:pt x="4504" y="8841"/>
                  </a:cubicBezTo>
                  <a:cubicBezTo>
                    <a:pt x="5004" y="8607"/>
                    <a:pt x="5538" y="8440"/>
                    <a:pt x="6138" y="8307"/>
                  </a:cubicBezTo>
                  <a:lnTo>
                    <a:pt x="6138" y="8307"/>
                  </a:lnTo>
                  <a:cubicBezTo>
                    <a:pt x="4871" y="9174"/>
                    <a:pt x="3737" y="10275"/>
                    <a:pt x="2969" y="11542"/>
                  </a:cubicBezTo>
                  <a:cubicBezTo>
                    <a:pt x="12676" y="13877"/>
                    <a:pt x="23317" y="11776"/>
                    <a:pt x="27053" y="15145"/>
                  </a:cubicBezTo>
                  <a:cubicBezTo>
                    <a:pt x="28387" y="16346"/>
                    <a:pt x="29555" y="18114"/>
                    <a:pt x="30489" y="20249"/>
                  </a:cubicBezTo>
                  <a:cubicBezTo>
                    <a:pt x="31023" y="20115"/>
                    <a:pt x="31556" y="19848"/>
                    <a:pt x="31990" y="19481"/>
                  </a:cubicBezTo>
                  <a:cubicBezTo>
                    <a:pt x="33725" y="17980"/>
                    <a:pt x="33858" y="15178"/>
                    <a:pt x="32757" y="13144"/>
                  </a:cubicBezTo>
                  <a:cubicBezTo>
                    <a:pt x="32157" y="11909"/>
                    <a:pt x="31189" y="10909"/>
                    <a:pt x="30089" y="10008"/>
                  </a:cubicBezTo>
                  <a:cubicBezTo>
                    <a:pt x="30189" y="9608"/>
                    <a:pt x="30222" y="9174"/>
                    <a:pt x="30222" y="8774"/>
                  </a:cubicBezTo>
                  <a:cubicBezTo>
                    <a:pt x="30155" y="6339"/>
                    <a:pt x="28521" y="4137"/>
                    <a:pt x="26353" y="3103"/>
                  </a:cubicBezTo>
                  <a:cubicBezTo>
                    <a:pt x="25176" y="2542"/>
                    <a:pt x="23871" y="2285"/>
                    <a:pt x="22562" y="2285"/>
                  </a:cubicBezTo>
                  <a:cubicBezTo>
                    <a:pt x="21458" y="2285"/>
                    <a:pt x="20351" y="2467"/>
                    <a:pt x="19314" y="2803"/>
                  </a:cubicBezTo>
                  <a:cubicBezTo>
                    <a:pt x="18681" y="3003"/>
                    <a:pt x="18047" y="3270"/>
                    <a:pt x="17480" y="3603"/>
                  </a:cubicBezTo>
                  <a:cubicBezTo>
                    <a:pt x="17646" y="2336"/>
                    <a:pt x="17313" y="1068"/>
                    <a:pt x="16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0"/>
            <p:cNvSpPr/>
            <p:nvPr/>
          </p:nvSpPr>
          <p:spPr>
            <a:xfrm>
              <a:off x="-2444075" y="4082525"/>
              <a:ext cx="442850" cy="291900"/>
            </a:xfrm>
            <a:custGeom>
              <a:avLst/>
              <a:gdLst/>
              <a:ahLst/>
              <a:cxnLst/>
              <a:rect l="l" t="t" r="r" b="b"/>
              <a:pathLst>
                <a:path w="17714" h="11676" extrusionOk="0">
                  <a:moveTo>
                    <a:pt x="15545" y="1"/>
                  </a:moveTo>
                  <a:lnTo>
                    <a:pt x="1" y="6272"/>
                  </a:lnTo>
                  <a:lnTo>
                    <a:pt x="2169" y="11676"/>
                  </a:lnTo>
                  <a:lnTo>
                    <a:pt x="17713" y="5405"/>
                  </a:lnTo>
                  <a:lnTo>
                    <a:pt x="15545" y="1"/>
                  </a:ln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0"/>
            <p:cNvSpPr/>
            <p:nvPr/>
          </p:nvSpPr>
          <p:spPr>
            <a:xfrm>
              <a:off x="-4517225" y="1346400"/>
              <a:ext cx="215175" cy="214350"/>
            </a:xfrm>
            <a:custGeom>
              <a:avLst/>
              <a:gdLst/>
              <a:ahLst/>
              <a:cxnLst/>
              <a:rect l="l" t="t" r="r" b="b"/>
              <a:pathLst>
                <a:path w="8607" h="8574" extrusionOk="0">
                  <a:moveTo>
                    <a:pt x="4304" y="1569"/>
                  </a:moveTo>
                  <a:cubicBezTo>
                    <a:pt x="5805" y="1569"/>
                    <a:pt x="7006" y="2803"/>
                    <a:pt x="7006" y="4304"/>
                  </a:cubicBezTo>
                  <a:cubicBezTo>
                    <a:pt x="7006" y="5772"/>
                    <a:pt x="5805" y="7006"/>
                    <a:pt x="4304" y="7006"/>
                  </a:cubicBezTo>
                  <a:cubicBezTo>
                    <a:pt x="2803" y="7006"/>
                    <a:pt x="1602" y="5772"/>
                    <a:pt x="1602" y="4304"/>
                  </a:cubicBezTo>
                  <a:cubicBezTo>
                    <a:pt x="1602" y="2803"/>
                    <a:pt x="2803" y="1569"/>
                    <a:pt x="4304" y="1569"/>
                  </a:cubicBezTo>
                  <a:close/>
                  <a:moveTo>
                    <a:pt x="4304" y="1"/>
                  </a:moveTo>
                  <a:cubicBezTo>
                    <a:pt x="1935" y="1"/>
                    <a:pt x="1" y="1902"/>
                    <a:pt x="1" y="4304"/>
                  </a:cubicBezTo>
                  <a:cubicBezTo>
                    <a:pt x="1" y="6672"/>
                    <a:pt x="1935" y="8574"/>
                    <a:pt x="4304" y="8574"/>
                  </a:cubicBezTo>
                  <a:cubicBezTo>
                    <a:pt x="6639" y="8574"/>
                    <a:pt x="8607" y="6639"/>
                    <a:pt x="8607" y="4304"/>
                  </a:cubicBezTo>
                  <a:cubicBezTo>
                    <a:pt x="8607" y="1902"/>
                    <a:pt x="6672" y="1"/>
                    <a:pt x="4304" y="1"/>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0"/>
            <p:cNvSpPr/>
            <p:nvPr/>
          </p:nvSpPr>
          <p:spPr>
            <a:xfrm>
              <a:off x="-3886775" y="1538200"/>
              <a:ext cx="215175" cy="214350"/>
            </a:xfrm>
            <a:custGeom>
              <a:avLst/>
              <a:gdLst/>
              <a:ahLst/>
              <a:cxnLst/>
              <a:rect l="l" t="t" r="r" b="b"/>
              <a:pathLst>
                <a:path w="8607" h="8574" extrusionOk="0">
                  <a:moveTo>
                    <a:pt x="4304" y="1"/>
                  </a:moveTo>
                  <a:cubicBezTo>
                    <a:pt x="1935" y="1"/>
                    <a:pt x="1" y="1902"/>
                    <a:pt x="1" y="4304"/>
                  </a:cubicBezTo>
                  <a:cubicBezTo>
                    <a:pt x="1" y="6672"/>
                    <a:pt x="1935" y="8574"/>
                    <a:pt x="4304" y="8574"/>
                  </a:cubicBezTo>
                  <a:cubicBezTo>
                    <a:pt x="6672" y="8574"/>
                    <a:pt x="8607" y="6672"/>
                    <a:pt x="8607" y="4304"/>
                  </a:cubicBezTo>
                  <a:cubicBezTo>
                    <a:pt x="8573" y="1902"/>
                    <a:pt x="6639" y="1"/>
                    <a:pt x="4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0"/>
            <p:cNvSpPr/>
            <p:nvPr/>
          </p:nvSpPr>
          <p:spPr>
            <a:xfrm>
              <a:off x="-4195325" y="663875"/>
              <a:ext cx="440350" cy="482775"/>
            </a:xfrm>
            <a:custGeom>
              <a:avLst/>
              <a:gdLst/>
              <a:ahLst/>
              <a:cxnLst/>
              <a:rect l="l" t="t" r="r" b="b"/>
              <a:pathLst>
                <a:path w="17614" h="19311" extrusionOk="0">
                  <a:moveTo>
                    <a:pt x="2076" y="1"/>
                  </a:moveTo>
                  <a:cubicBezTo>
                    <a:pt x="998" y="1"/>
                    <a:pt x="1" y="870"/>
                    <a:pt x="1" y="2084"/>
                  </a:cubicBezTo>
                  <a:lnTo>
                    <a:pt x="1" y="17228"/>
                  </a:lnTo>
                  <a:cubicBezTo>
                    <a:pt x="1" y="18442"/>
                    <a:pt x="998" y="19311"/>
                    <a:pt x="2076" y="19311"/>
                  </a:cubicBezTo>
                  <a:cubicBezTo>
                    <a:pt x="2420" y="19311"/>
                    <a:pt x="2772" y="19223"/>
                    <a:pt x="3103" y="19029"/>
                  </a:cubicBezTo>
                  <a:lnTo>
                    <a:pt x="16245" y="11457"/>
                  </a:lnTo>
                  <a:cubicBezTo>
                    <a:pt x="17613" y="10623"/>
                    <a:pt x="17613" y="8655"/>
                    <a:pt x="16245" y="7854"/>
                  </a:cubicBezTo>
                  <a:lnTo>
                    <a:pt x="3103" y="282"/>
                  </a:lnTo>
                  <a:cubicBezTo>
                    <a:pt x="2772" y="89"/>
                    <a:pt x="2420" y="1"/>
                    <a:pt x="2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50"/>
          <p:cNvGrpSpPr/>
          <p:nvPr/>
        </p:nvGrpSpPr>
        <p:grpSpPr>
          <a:xfrm>
            <a:off x="4466463" y="3305947"/>
            <a:ext cx="2958303" cy="1593589"/>
            <a:chOff x="4466463" y="3305947"/>
            <a:chExt cx="2958303" cy="1593589"/>
          </a:xfrm>
        </p:grpSpPr>
        <p:grpSp>
          <p:nvGrpSpPr>
            <p:cNvPr id="2240" name="Google Shape;2240;p50"/>
            <p:cNvGrpSpPr/>
            <p:nvPr/>
          </p:nvGrpSpPr>
          <p:grpSpPr>
            <a:xfrm flipH="1">
              <a:off x="6574013" y="4048812"/>
              <a:ext cx="850753" cy="850724"/>
              <a:chOff x="780950" y="891300"/>
              <a:chExt cx="727575" cy="727550"/>
            </a:xfrm>
          </p:grpSpPr>
          <p:sp>
            <p:nvSpPr>
              <p:cNvPr id="2241" name="Google Shape;2241;p50"/>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0"/>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0"/>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0"/>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0"/>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0"/>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0"/>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0"/>
            <p:cNvGrpSpPr/>
            <p:nvPr/>
          </p:nvGrpSpPr>
          <p:grpSpPr>
            <a:xfrm>
              <a:off x="4466463" y="3863531"/>
              <a:ext cx="1021756" cy="332094"/>
              <a:chOff x="7289663" y="3996131"/>
              <a:chExt cx="1021756" cy="332094"/>
            </a:xfrm>
          </p:grpSpPr>
          <p:sp>
            <p:nvSpPr>
              <p:cNvPr id="2249" name="Google Shape;2249;p50"/>
              <p:cNvSpPr/>
              <p:nvPr/>
            </p:nvSpPr>
            <p:spPr>
              <a:xfrm>
                <a:off x="7289663" y="4044216"/>
                <a:ext cx="1002972" cy="284009"/>
              </a:xfrm>
              <a:custGeom>
                <a:avLst/>
                <a:gdLst/>
                <a:ahLst/>
                <a:cxnLst/>
                <a:rect l="l" t="t" r="r" b="b"/>
                <a:pathLst>
                  <a:path w="44532" h="12610" extrusionOk="0">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0"/>
              <p:cNvSpPr/>
              <p:nvPr/>
            </p:nvSpPr>
            <p:spPr>
              <a:xfrm>
                <a:off x="7308447" y="3996131"/>
                <a:ext cx="1002972" cy="284009"/>
              </a:xfrm>
              <a:custGeom>
                <a:avLst/>
                <a:gdLst/>
                <a:ahLst/>
                <a:cxnLst/>
                <a:rect l="l" t="t" r="r" b="b"/>
                <a:pathLst>
                  <a:path w="44532" h="12610" extrusionOk="0">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0"/>
              <p:cNvSpPr/>
              <p:nvPr/>
            </p:nvSpPr>
            <p:spPr>
              <a:xfrm>
                <a:off x="7433897" y="4044036"/>
                <a:ext cx="209639" cy="188175"/>
              </a:xfrm>
              <a:custGeom>
                <a:avLst/>
                <a:gdLst/>
                <a:ahLst/>
                <a:cxnLst/>
                <a:rect l="l" t="t" r="r" b="b"/>
                <a:pathLst>
                  <a:path w="9308" h="8355" extrusionOk="0">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0"/>
              <p:cNvSpPr/>
              <p:nvPr/>
            </p:nvSpPr>
            <p:spPr>
              <a:xfrm>
                <a:off x="7705879" y="4044689"/>
                <a:ext cx="208108" cy="187612"/>
              </a:xfrm>
              <a:custGeom>
                <a:avLst/>
                <a:gdLst/>
                <a:ahLst/>
                <a:cxnLst/>
                <a:rect l="l" t="t" r="r" b="b"/>
                <a:pathLst>
                  <a:path w="9240" h="8330" extrusionOk="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0"/>
              <p:cNvSpPr/>
              <p:nvPr/>
            </p:nvSpPr>
            <p:spPr>
              <a:xfrm>
                <a:off x="7979347" y="4043856"/>
                <a:ext cx="206621" cy="187793"/>
              </a:xfrm>
              <a:custGeom>
                <a:avLst/>
                <a:gdLst/>
                <a:ahLst/>
                <a:cxnLst/>
                <a:rect l="l" t="t" r="r" b="b"/>
                <a:pathLst>
                  <a:path w="9174" h="8338" extrusionOk="0">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50"/>
            <p:cNvGrpSpPr/>
            <p:nvPr/>
          </p:nvGrpSpPr>
          <p:grpSpPr>
            <a:xfrm>
              <a:off x="5297661" y="3305947"/>
              <a:ext cx="749797" cy="717499"/>
              <a:chOff x="7847861" y="3178722"/>
              <a:chExt cx="749797" cy="717499"/>
            </a:xfrm>
          </p:grpSpPr>
          <p:sp>
            <p:nvSpPr>
              <p:cNvPr id="2255" name="Google Shape;2255;p50"/>
              <p:cNvSpPr/>
              <p:nvPr/>
            </p:nvSpPr>
            <p:spPr>
              <a:xfrm>
                <a:off x="7847861" y="321403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0"/>
              <p:cNvSpPr/>
              <p:nvPr/>
            </p:nvSpPr>
            <p:spPr>
              <a:xfrm>
                <a:off x="7886937" y="317872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0"/>
              <p:cNvSpPr/>
              <p:nvPr/>
            </p:nvSpPr>
            <p:spPr>
              <a:xfrm>
                <a:off x="7944032" y="3221560"/>
                <a:ext cx="596531" cy="595788"/>
              </a:xfrm>
              <a:custGeom>
                <a:avLst/>
                <a:gdLst/>
                <a:ahLst/>
                <a:cxnLst/>
                <a:rect l="l" t="t" r="r" b="b"/>
                <a:pathLst>
                  <a:path w="26486" h="26453" extrusionOk="0">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0"/>
              <p:cNvSpPr/>
              <p:nvPr/>
            </p:nvSpPr>
            <p:spPr>
              <a:xfrm>
                <a:off x="8146126" y="3430411"/>
                <a:ext cx="394437" cy="387680"/>
              </a:xfrm>
              <a:custGeom>
                <a:avLst/>
                <a:gdLst/>
                <a:ahLst/>
                <a:cxnLst/>
                <a:rect l="l" t="t" r="r" b="b"/>
                <a:pathLst>
                  <a:path w="17513" h="17213" extrusionOk="0">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0"/>
              <p:cNvSpPr/>
              <p:nvPr/>
            </p:nvSpPr>
            <p:spPr>
              <a:xfrm>
                <a:off x="8067230" y="3344758"/>
                <a:ext cx="349369" cy="349369"/>
              </a:xfrm>
              <a:custGeom>
                <a:avLst/>
                <a:gdLst/>
                <a:ahLst/>
                <a:cxnLst/>
                <a:rect l="l" t="t" r="r" b="b"/>
                <a:pathLst>
                  <a:path w="15512" h="15512" extrusionOk="0">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105"/>
                                        </p:tgtEl>
                                        <p:attrNameLst>
                                          <p:attrName>style.visibility</p:attrName>
                                        </p:attrNameLst>
                                      </p:cBhvr>
                                      <p:to>
                                        <p:strVal val="visible"/>
                                      </p:to>
                                    </p:set>
                                    <p:animEffect transition="in" filter="wipe(down)">
                                      <p:cBhvr>
                                        <p:cTn id="7" dur="580">
                                          <p:stCondLst>
                                            <p:cond delay="0"/>
                                          </p:stCondLst>
                                        </p:cTn>
                                        <p:tgtEl>
                                          <p:spTgt spid="2105"/>
                                        </p:tgtEl>
                                      </p:cBhvr>
                                    </p:animEffect>
                                    <p:anim calcmode="lin" valueType="num">
                                      <p:cBhvr>
                                        <p:cTn id="8" dur="1822" tmFilter="0,0; 0.14,0.36; 0.43,0.73; 0.71,0.91; 1.0,1.0">
                                          <p:stCondLst>
                                            <p:cond delay="0"/>
                                          </p:stCondLst>
                                        </p:cTn>
                                        <p:tgtEl>
                                          <p:spTgt spid="210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10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10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10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105"/>
                                        </p:tgtEl>
                                        <p:attrNameLst>
                                          <p:attrName>ppt_y</p:attrName>
                                        </p:attrNameLst>
                                      </p:cBhvr>
                                      <p:tavLst>
                                        <p:tav tm="0" fmla="#ppt_y-sin(pi*$)/81">
                                          <p:val>
                                            <p:fltVal val="0"/>
                                          </p:val>
                                        </p:tav>
                                        <p:tav tm="100000">
                                          <p:val>
                                            <p:fltVal val="1"/>
                                          </p:val>
                                        </p:tav>
                                      </p:tavLst>
                                    </p:anim>
                                    <p:animScale>
                                      <p:cBhvr>
                                        <p:cTn id="13" dur="26">
                                          <p:stCondLst>
                                            <p:cond delay="650"/>
                                          </p:stCondLst>
                                        </p:cTn>
                                        <p:tgtEl>
                                          <p:spTgt spid="2105"/>
                                        </p:tgtEl>
                                      </p:cBhvr>
                                      <p:to x="100000" y="60000"/>
                                    </p:animScale>
                                    <p:animScale>
                                      <p:cBhvr>
                                        <p:cTn id="14" dur="166" decel="50000">
                                          <p:stCondLst>
                                            <p:cond delay="676"/>
                                          </p:stCondLst>
                                        </p:cTn>
                                        <p:tgtEl>
                                          <p:spTgt spid="2105"/>
                                        </p:tgtEl>
                                      </p:cBhvr>
                                      <p:to x="100000" y="100000"/>
                                    </p:animScale>
                                    <p:animScale>
                                      <p:cBhvr>
                                        <p:cTn id="15" dur="26">
                                          <p:stCondLst>
                                            <p:cond delay="1312"/>
                                          </p:stCondLst>
                                        </p:cTn>
                                        <p:tgtEl>
                                          <p:spTgt spid="2105"/>
                                        </p:tgtEl>
                                      </p:cBhvr>
                                      <p:to x="100000" y="80000"/>
                                    </p:animScale>
                                    <p:animScale>
                                      <p:cBhvr>
                                        <p:cTn id="16" dur="166" decel="50000">
                                          <p:stCondLst>
                                            <p:cond delay="1338"/>
                                          </p:stCondLst>
                                        </p:cTn>
                                        <p:tgtEl>
                                          <p:spTgt spid="2105"/>
                                        </p:tgtEl>
                                      </p:cBhvr>
                                      <p:to x="100000" y="100000"/>
                                    </p:animScale>
                                    <p:animScale>
                                      <p:cBhvr>
                                        <p:cTn id="17" dur="26">
                                          <p:stCondLst>
                                            <p:cond delay="1642"/>
                                          </p:stCondLst>
                                        </p:cTn>
                                        <p:tgtEl>
                                          <p:spTgt spid="2105"/>
                                        </p:tgtEl>
                                      </p:cBhvr>
                                      <p:to x="100000" y="90000"/>
                                    </p:animScale>
                                    <p:animScale>
                                      <p:cBhvr>
                                        <p:cTn id="18" dur="166" decel="50000">
                                          <p:stCondLst>
                                            <p:cond delay="1668"/>
                                          </p:stCondLst>
                                        </p:cTn>
                                        <p:tgtEl>
                                          <p:spTgt spid="2105"/>
                                        </p:tgtEl>
                                      </p:cBhvr>
                                      <p:to x="100000" y="100000"/>
                                    </p:animScale>
                                    <p:animScale>
                                      <p:cBhvr>
                                        <p:cTn id="19" dur="26">
                                          <p:stCondLst>
                                            <p:cond delay="1808"/>
                                          </p:stCondLst>
                                        </p:cTn>
                                        <p:tgtEl>
                                          <p:spTgt spid="2105"/>
                                        </p:tgtEl>
                                      </p:cBhvr>
                                      <p:to x="100000" y="95000"/>
                                    </p:animScale>
                                    <p:animScale>
                                      <p:cBhvr>
                                        <p:cTn id="20" dur="166" decel="50000">
                                          <p:stCondLst>
                                            <p:cond delay="1834"/>
                                          </p:stCondLst>
                                        </p:cTn>
                                        <p:tgtEl>
                                          <p:spTgt spid="210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2" name="Google Shape;1382;p35"/>
          <p:cNvSpPr txBox="1">
            <a:spLocks noGrp="1"/>
          </p:cNvSpPr>
          <p:nvPr>
            <p:ph type="ctrTitle"/>
          </p:nvPr>
        </p:nvSpPr>
        <p:spPr>
          <a:xfrm>
            <a:off x="764050" y="554657"/>
            <a:ext cx="4142048" cy="9350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solidFill>
                  <a:schemeClr val="tx1"/>
                </a:solidFill>
                <a:latin typeface="Algerian" panose="04020705040A02060702" pitchFamily="82" charset="0"/>
              </a:rPr>
              <a:t>Presentation Title:</a:t>
            </a:r>
            <a:endParaRPr sz="2400" dirty="0">
              <a:solidFill>
                <a:schemeClr val="tx1"/>
              </a:solidFill>
              <a:latin typeface="Algerian" panose="04020705040A02060702" pitchFamily="82" charset="0"/>
            </a:endParaRPr>
          </a:p>
        </p:txBody>
      </p:sp>
      <p:grpSp>
        <p:nvGrpSpPr>
          <p:cNvPr id="1383" name="Google Shape;1383;p35"/>
          <p:cNvGrpSpPr/>
          <p:nvPr/>
        </p:nvGrpSpPr>
        <p:grpSpPr>
          <a:xfrm>
            <a:off x="5063927" y="191833"/>
            <a:ext cx="4239293" cy="4929688"/>
            <a:chOff x="5063927" y="191833"/>
            <a:chExt cx="4239293" cy="4929688"/>
          </a:xfrm>
        </p:grpSpPr>
        <p:sp>
          <p:nvSpPr>
            <p:cNvPr id="1384" name="Google Shape;1384;p35"/>
            <p:cNvSpPr/>
            <p:nvPr/>
          </p:nvSpPr>
          <p:spPr>
            <a:xfrm>
              <a:off x="5080530" y="679807"/>
              <a:ext cx="859773" cy="928891"/>
            </a:xfrm>
            <a:custGeom>
              <a:avLst/>
              <a:gdLst/>
              <a:ahLst/>
              <a:cxnLst/>
              <a:rect l="l" t="t" r="r" b="b"/>
              <a:pathLst>
                <a:path w="31123" h="33625" extrusionOk="0">
                  <a:moveTo>
                    <a:pt x="2402" y="0"/>
                  </a:moveTo>
                  <a:cubicBezTo>
                    <a:pt x="1101" y="0"/>
                    <a:pt x="0" y="1068"/>
                    <a:pt x="0" y="2402"/>
                  </a:cubicBezTo>
                  <a:lnTo>
                    <a:pt x="0" y="31256"/>
                  </a:lnTo>
                  <a:cubicBezTo>
                    <a:pt x="0" y="32557"/>
                    <a:pt x="1034" y="33624"/>
                    <a:pt x="2402" y="33624"/>
                  </a:cubicBezTo>
                  <a:lnTo>
                    <a:pt x="28687" y="33624"/>
                  </a:lnTo>
                  <a:cubicBezTo>
                    <a:pt x="30022" y="33624"/>
                    <a:pt x="31122" y="32557"/>
                    <a:pt x="31122" y="31256"/>
                  </a:cubicBezTo>
                  <a:lnTo>
                    <a:pt x="31122" y="2402"/>
                  </a:lnTo>
                  <a:cubicBezTo>
                    <a:pt x="31122" y="1101"/>
                    <a:pt x="30088" y="0"/>
                    <a:pt x="287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5"/>
            <p:cNvSpPr/>
            <p:nvPr/>
          </p:nvSpPr>
          <p:spPr>
            <a:xfrm>
              <a:off x="5124759" y="641103"/>
              <a:ext cx="858861" cy="928891"/>
            </a:xfrm>
            <a:custGeom>
              <a:avLst/>
              <a:gdLst/>
              <a:ahLst/>
              <a:cxnLst/>
              <a:rect l="l" t="t" r="r" b="b"/>
              <a:pathLst>
                <a:path w="31090" h="33625" extrusionOk="0">
                  <a:moveTo>
                    <a:pt x="2369" y="0"/>
                  </a:moveTo>
                  <a:cubicBezTo>
                    <a:pt x="1068" y="0"/>
                    <a:pt x="0" y="1034"/>
                    <a:pt x="0" y="2369"/>
                  </a:cubicBezTo>
                  <a:lnTo>
                    <a:pt x="0" y="31223"/>
                  </a:lnTo>
                  <a:cubicBezTo>
                    <a:pt x="0" y="32524"/>
                    <a:pt x="1034" y="33624"/>
                    <a:pt x="2369" y="33624"/>
                  </a:cubicBezTo>
                  <a:lnTo>
                    <a:pt x="28721" y="33624"/>
                  </a:lnTo>
                  <a:cubicBezTo>
                    <a:pt x="30022" y="33624"/>
                    <a:pt x="31089" y="32524"/>
                    <a:pt x="31089" y="31223"/>
                  </a:cubicBezTo>
                  <a:lnTo>
                    <a:pt x="31089" y="2369"/>
                  </a:lnTo>
                  <a:cubicBezTo>
                    <a:pt x="31089" y="1068"/>
                    <a:pt x="30055" y="0"/>
                    <a:pt x="287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5"/>
            <p:cNvSpPr/>
            <p:nvPr/>
          </p:nvSpPr>
          <p:spPr>
            <a:xfrm>
              <a:off x="5195701" y="732322"/>
              <a:ext cx="317964" cy="745516"/>
            </a:xfrm>
            <a:custGeom>
              <a:avLst/>
              <a:gdLst/>
              <a:ahLst/>
              <a:cxnLst/>
              <a:rect l="l" t="t" r="r" b="b"/>
              <a:pathLst>
                <a:path w="11510" h="26987" extrusionOk="0">
                  <a:moveTo>
                    <a:pt x="2136" y="1"/>
                  </a:moveTo>
                  <a:cubicBezTo>
                    <a:pt x="968" y="1"/>
                    <a:pt x="1" y="968"/>
                    <a:pt x="1" y="2102"/>
                  </a:cubicBezTo>
                  <a:lnTo>
                    <a:pt x="1" y="24852"/>
                  </a:lnTo>
                  <a:cubicBezTo>
                    <a:pt x="1" y="26019"/>
                    <a:pt x="968" y="26987"/>
                    <a:pt x="2136" y="26987"/>
                  </a:cubicBezTo>
                  <a:lnTo>
                    <a:pt x="9408" y="26987"/>
                  </a:lnTo>
                  <a:cubicBezTo>
                    <a:pt x="10575" y="26987"/>
                    <a:pt x="11476" y="26019"/>
                    <a:pt x="11509" y="24852"/>
                  </a:cubicBezTo>
                  <a:lnTo>
                    <a:pt x="11509" y="2102"/>
                  </a:lnTo>
                  <a:cubicBezTo>
                    <a:pt x="11509" y="935"/>
                    <a:pt x="10575" y="1"/>
                    <a:pt x="94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5"/>
            <p:cNvSpPr/>
            <p:nvPr/>
          </p:nvSpPr>
          <p:spPr>
            <a:xfrm>
              <a:off x="5586434" y="778401"/>
              <a:ext cx="325312" cy="13840"/>
            </a:xfrm>
            <a:custGeom>
              <a:avLst/>
              <a:gdLst/>
              <a:ahLst/>
              <a:cxnLst/>
              <a:rect l="l" t="t" r="r" b="b"/>
              <a:pathLst>
                <a:path w="11776" h="501" extrusionOk="0">
                  <a:moveTo>
                    <a:pt x="267" y="1"/>
                  </a:moveTo>
                  <a:cubicBezTo>
                    <a:pt x="134" y="1"/>
                    <a:pt x="0" y="134"/>
                    <a:pt x="0" y="234"/>
                  </a:cubicBezTo>
                  <a:cubicBezTo>
                    <a:pt x="0" y="367"/>
                    <a:pt x="134" y="501"/>
                    <a:pt x="267" y="501"/>
                  </a:cubicBezTo>
                  <a:lnTo>
                    <a:pt x="11508" y="501"/>
                  </a:lnTo>
                  <a:cubicBezTo>
                    <a:pt x="11642" y="501"/>
                    <a:pt x="11775" y="401"/>
                    <a:pt x="11775" y="234"/>
                  </a:cubicBezTo>
                  <a:cubicBezTo>
                    <a:pt x="11775" y="101"/>
                    <a:pt x="11642" y="1"/>
                    <a:pt x="11508"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5"/>
            <p:cNvSpPr/>
            <p:nvPr/>
          </p:nvSpPr>
          <p:spPr>
            <a:xfrm>
              <a:off x="5586434" y="867797"/>
              <a:ext cx="325312" cy="13840"/>
            </a:xfrm>
            <a:custGeom>
              <a:avLst/>
              <a:gdLst/>
              <a:ahLst/>
              <a:cxnLst/>
              <a:rect l="l" t="t" r="r" b="b"/>
              <a:pathLst>
                <a:path w="11776" h="501" extrusionOk="0">
                  <a:moveTo>
                    <a:pt x="267" y="0"/>
                  </a:moveTo>
                  <a:cubicBezTo>
                    <a:pt x="134" y="0"/>
                    <a:pt x="0" y="134"/>
                    <a:pt x="0" y="267"/>
                  </a:cubicBezTo>
                  <a:cubicBezTo>
                    <a:pt x="0" y="400"/>
                    <a:pt x="134" y="501"/>
                    <a:pt x="267" y="501"/>
                  </a:cubicBezTo>
                  <a:lnTo>
                    <a:pt x="11508" y="501"/>
                  </a:lnTo>
                  <a:cubicBezTo>
                    <a:pt x="11642" y="501"/>
                    <a:pt x="11775" y="434"/>
                    <a:pt x="11775" y="267"/>
                  </a:cubicBezTo>
                  <a:cubicBezTo>
                    <a:pt x="11775" y="134"/>
                    <a:pt x="11642" y="0"/>
                    <a:pt x="11508"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5"/>
            <p:cNvSpPr/>
            <p:nvPr/>
          </p:nvSpPr>
          <p:spPr>
            <a:xfrm>
              <a:off x="5586434" y="958104"/>
              <a:ext cx="325312" cy="13840"/>
            </a:xfrm>
            <a:custGeom>
              <a:avLst/>
              <a:gdLst/>
              <a:ahLst/>
              <a:cxnLst/>
              <a:rect l="l" t="t" r="r" b="b"/>
              <a:pathLst>
                <a:path w="11776" h="501" extrusionOk="0">
                  <a:moveTo>
                    <a:pt x="267" y="0"/>
                  </a:moveTo>
                  <a:cubicBezTo>
                    <a:pt x="134" y="0"/>
                    <a:pt x="0" y="134"/>
                    <a:pt x="0" y="234"/>
                  </a:cubicBezTo>
                  <a:cubicBezTo>
                    <a:pt x="0" y="367"/>
                    <a:pt x="134" y="501"/>
                    <a:pt x="267" y="501"/>
                  </a:cubicBezTo>
                  <a:lnTo>
                    <a:pt x="11508" y="501"/>
                  </a:lnTo>
                  <a:cubicBezTo>
                    <a:pt x="11642" y="501"/>
                    <a:pt x="11775" y="400"/>
                    <a:pt x="11775" y="234"/>
                  </a:cubicBezTo>
                  <a:cubicBezTo>
                    <a:pt x="11775" y="100"/>
                    <a:pt x="11642" y="0"/>
                    <a:pt x="11508"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5"/>
            <p:cNvSpPr/>
            <p:nvPr/>
          </p:nvSpPr>
          <p:spPr>
            <a:xfrm>
              <a:off x="7383006" y="1647171"/>
              <a:ext cx="773168" cy="911376"/>
            </a:xfrm>
            <a:custGeom>
              <a:avLst/>
              <a:gdLst/>
              <a:ahLst/>
              <a:cxnLst/>
              <a:rect l="l" t="t" r="r" b="b"/>
              <a:pathLst>
                <a:path w="27988" h="32991" extrusionOk="0">
                  <a:moveTo>
                    <a:pt x="2302" y="0"/>
                  </a:moveTo>
                  <a:cubicBezTo>
                    <a:pt x="1035" y="0"/>
                    <a:pt x="1" y="1068"/>
                    <a:pt x="1" y="2302"/>
                  </a:cubicBezTo>
                  <a:lnTo>
                    <a:pt x="1" y="30689"/>
                  </a:lnTo>
                  <a:cubicBezTo>
                    <a:pt x="1" y="31956"/>
                    <a:pt x="1035" y="32990"/>
                    <a:pt x="2302" y="32990"/>
                  </a:cubicBezTo>
                  <a:lnTo>
                    <a:pt x="25686" y="32990"/>
                  </a:lnTo>
                  <a:cubicBezTo>
                    <a:pt x="26953" y="32990"/>
                    <a:pt x="27987" y="31990"/>
                    <a:pt x="27987" y="30689"/>
                  </a:cubicBezTo>
                  <a:lnTo>
                    <a:pt x="27987" y="2302"/>
                  </a:lnTo>
                  <a:cubicBezTo>
                    <a:pt x="27987" y="1068"/>
                    <a:pt x="26953" y="0"/>
                    <a:pt x="256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5"/>
            <p:cNvSpPr/>
            <p:nvPr/>
          </p:nvSpPr>
          <p:spPr>
            <a:xfrm>
              <a:off x="7441074" y="1595567"/>
              <a:ext cx="772229" cy="911376"/>
            </a:xfrm>
            <a:custGeom>
              <a:avLst/>
              <a:gdLst/>
              <a:ahLst/>
              <a:cxnLst/>
              <a:rect l="l" t="t" r="r" b="b"/>
              <a:pathLst>
                <a:path w="27954" h="32991" extrusionOk="0">
                  <a:moveTo>
                    <a:pt x="2268" y="0"/>
                  </a:moveTo>
                  <a:cubicBezTo>
                    <a:pt x="1034" y="0"/>
                    <a:pt x="0" y="1034"/>
                    <a:pt x="0" y="2302"/>
                  </a:cubicBezTo>
                  <a:lnTo>
                    <a:pt x="0" y="30689"/>
                  </a:lnTo>
                  <a:cubicBezTo>
                    <a:pt x="0" y="31956"/>
                    <a:pt x="1034" y="32990"/>
                    <a:pt x="2268" y="32990"/>
                  </a:cubicBezTo>
                  <a:lnTo>
                    <a:pt x="25685" y="32990"/>
                  </a:lnTo>
                  <a:cubicBezTo>
                    <a:pt x="26919" y="32990"/>
                    <a:pt x="27953" y="31956"/>
                    <a:pt x="27953" y="30689"/>
                  </a:cubicBezTo>
                  <a:lnTo>
                    <a:pt x="27953" y="2302"/>
                  </a:lnTo>
                  <a:cubicBezTo>
                    <a:pt x="27953" y="1034"/>
                    <a:pt x="26919" y="0"/>
                    <a:pt x="25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5"/>
            <p:cNvSpPr/>
            <p:nvPr/>
          </p:nvSpPr>
          <p:spPr>
            <a:xfrm>
              <a:off x="7535056" y="1723638"/>
              <a:ext cx="240531" cy="439597"/>
            </a:xfrm>
            <a:custGeom>
              <a:avLst/>
              <a:gdLst/>
              <a:ahLst/>
              <a:cxnLst/>
              <a:rect l="l" t="t" r="r" b="b"/>
              <a:pathLst>
                <a:path w="8707" h="15913" extrusionOk="0">
                  <a:moveTo>
                    <a:pt x="1668" y="1"/>
                  </a:moveTo>
                  <a:cubicBezTo>
                    <a:pt x="768" y="1"/>
                    <a:pt x="1" y="735"/>
                    <a:pt x="1" y="1669"/>
                  </a:cubicBezTo>
                  <a:lnTo>
                    <a:pt x="1" y="14244"/>
                  </a:lnTo>
                  <a:cubicBezTo>
                    <a:pt x="1" y="15178"/>
                    <a:pt x="768" y="15912"/>
                    <a:pt x="1668" y="15912"/>
                  </a:cubicBezTo>
                  <a:lnTo>
                    <a:pt x="7039" y="15912"/>
                  </a:lnTo>
                  <a:cubicBezTo>
                    <a:pt x="7973" y="15912"/>
                    <a:pt x="8707" y="15178"/>
                    <a:pt x="8707" y="14244"/>
                  </a:cubicBezTo>
                  <a:lnTo>
                    <a:pt x="8707" y="1669"/>
                  </a:lnTo>
                  <a:cubicBezTo>
                    <a:pt x="8707" y="735"/>
                    <a:pt x="7973" y="1"/>
                    <a:pt x="70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5"/>
            <p:cNvSpPr/>
            <p:nvPr/>
          </p:nvSpPr>
          <p:spPr>
            <a:xfrm>
              <a:off x="7878771" y="1723638"/>
              <a:ext cx="240531" cy="439597"/>
            </a:xfrm>
            <a:custGeom>
              <a:avLst/>
              <a:gdLst/>
              <a:ahLst/>
              <a:cxnLst/>
              <a:rect l="l" t="t" r="r" b="b"/>
              <a:pathLst>
                <a:path w="8707" h="15913" extrusionOk="0">
                  <a:moveTo>
                    <a:pt x="1669" y="1"/>
                  </a:moveTo>
                  <a:cubicBezTo>
                    <a:pt x="735" y="1"/>
                    <a:pt x="1" y="735"/>
                    <a:pt x="1" y="1669"/>
                  </a:cubicBezTo>
                  <a:lnTo>
                    <a:pt x="1" y="14244"/>
                  </a:lnTo>
                  <a:cubicBezTo>
                    <a:pt x="1" y="15178"/>
                    <a:pt x="735" y="15912"/>
                    <a:pt x="1669" y="15912"/>
                  </a:cubicBezTo>
                  <a:lnTo>
                    <a:pt x="7039" y="15912"/>
                  </a:lnTo>
                  <a:cubicBezTo>
                    <a:pt x="7940" y="15912"/>
                    <a:pt x="8707" y="15178"/>
                    <a:pt x="8707" y="14244"/>
                  </a:cubicBezTo>
                  <a:lnTo>
                    <a:pt x="8707" y="1669"/>
                  </a:lnTo>
                  <a:cubicBezTo>
                    <a:pt x="8707" y="735"/>
                    <a:pt x="7940" y="1"/>
                    <a:pt x="7039" y="1"/>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5"/>
            <p:cNvSpPr/>
            <p:nvPr/>
          </p:nvSpPr>
          <p:spPr>
            <a:xfrm>
              <a:off x="7576522" y="2225866"/>
              <a:ext cx="501311" cy="27680"/>
            </a:xfrm>
            <a:custGeom>
              <a:avLst/>
              <a:gdLst/>
              <a:ahLst/>
              <a:cxnLst/>
              <a:rect l="l" t="t" r="r" b="b"/>
              <a:pathLst>
                <a:path w="18147" h="1002" extrusionOk="0">
                  <a:moveTo>
                    <a:pt x="501" y="0"/>
                  </a:moveTo>
                  <a:cubicBezTo>
                    <a:pt x="201" y="0"/>
                    <a:pt x="1" y="201"/>
                    <a:pt x="1" y="501"/>
                  </a:cubicBezTo>
                  <a:cubicBezTo>
                    <a:pt x="1" y="801"/>
                    <a:pt x="201" y="1001"/>
                    <a:pt x="501" y="1001"/>
                  </a:cubicBezTo>
                  <a:lnTo>
                    <a:pt x="17613" y="1001"/>
                  </a:lnTo>
                  <a:cubicBezTo>
                    <a:pt x="17880" y="1001"/>
                    <a:pt x="18147" y="734"/>
                    <a:pt x="18114" y="501"/>
                  </a:cubicBezTo>
                  <a:cubicBezTo>
                    <a:pt x="18114" y="201"/>
                    <a:pt x="17880" y="0"/>
                    <a:pt x="17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5"/>
            <p:cNvSpPr/>
            <p:nvPr/>
          </p:nvSpPr>
          <p:spPr>
            <a:xfrm>
              <a:off x="7588511" y="2294985"/>
              <a:ext cx="479183" cy="27653"/>
            </a:xfrm>
            <a:custGeom>
              <a:avLst/>
              <a:gdLst/>
              <a:ahLst/>
              <a:cxnLst/>
              <a:rect l="l" t="t" r="r" b="b"/>
              <a:pathLst>
                <a:path w="17346" h="1001" extrusionOk="0">
                  <a:moveTo>
                    <a:pt x="501" y="0"/>
                  </a:moveTo>
                  <a:cubicBezTo>
                    <a:pt x="200" y="0"/>
                    <a:pt x="0" y="200"/>
                    <a:pt x="0" y="501"/>
                  </a:cubicBezTo>
                  <a:cubicBezTo>
                    <a:pt x="0" y="801"/>
                    <a:pt x="200" y="1001"/>
                    <a:pt x="501" y="1001"/>
                  </a:cubicBezTo>
                  <a:lnTo>
                    <a:pt x="16779" y="1001"/>
                  </a:lnTo>
                  <a:cubicBezTo>
                    <a:pt x="17079" y="1001"/>
                    <a:pt x="17279" y="734"/>
                    <a:pt x="17346" y="501"/>
                  </a:cubicBezTo>
                  <a:cubicBezTo>
                    <a:pt x="17346" y="200"/>
                    <a:pt x="17112" y="0"/>
                    <a:pt x="16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5"/>
            <p:cNvSpPr/>
            <p:nvPr/>
          </p:nvSpPr>
          <p:spPr>
            <a:xfrm>
              <a:off x="5290060" y="4839525"/>
              <a:ext cx="3840787" cy="281996"/>
            </a:xfrm>
            <a:custGeom>
              <a:avLst/>
              <a:gdLst/>
              <a:ahLst/>
              <a:cxnLst/>
              <a:rect l="l" t="t" r="r" b="b"/>
              <a:pathLst>
                <a:path w="139033" h="10208" extrusionOk="0">
                  <a:moveTo>
                    <a:pt x="0" y="0"/>
                  </a:moveTo>
                  <a:lnTo>
                    <a:pt x="0" y="10207"/>
                  </a:lnTo>
                  <a:lnTo>
                    <a:pt x="139033" y="10207"/>
                  </a:lnTo>
                  <a:lnTo>
                    <a:pt x="1390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5"/>
            <p:cNvSpPr/>
            <p:nvPr/>
          </p:nvSpPr>
          <p:spPr>
            <a:xfrm>
              <a:off x="5290060" y="4670873"/>
              <a:ext cx="3840787" cy="168678"/>
            </a:xfrm>
            <a:custGeom>
              <a:avLst/>
              <a:gdLst/>
              <a:ahLst/>
              <a:cxnLst/>
              <a:rect l="l" t="t" r="r" b="b"/>
              <a:pathLst>
                <a:path w="139033" h="6106" extrusionOk="0">
                  <a:moveTo>
                    <a:pt x="6071" y="1"/>
                  </a:moveTo>
                  <a:cubicBezTo>
                    <a:pt x="2702" y="1"/>
                    <a:pt x="0" y="2769"/>
                    <a:pt x="0" y="6105"/>
                  </a:cubicBezTo>
                  <a:lnTo>
                    <a:pt x="139033" y="6105"/>
                  </a:lnTo>
                  <a:cubicBezTo>
                    <a:pt x="139033" y="2769"/>
                    <a:pt x="136298" y="34"/>
                    <a:pt x="1329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5"/>
            <p:cNvSpPr/>
            <p:nvPr/>
          </p:nvSpPr>
          <p:spPr>
            <a:xfrm>
              <a:off x="5416870" y="1119353"/>
              <a:ext cx="1178621" cy="893890"/>
            </a:xfrm>
            <a:custGeom>
              <a:avLst/>
              <a:gdLst/>
              <a:ahLst/>
              <a:cxnLst/>
              <a:rect l="l" t="t" r="r" b="b"/>
              <a:pathLst>
                <a:path w="42665" h="32358" extrusionOk="0">
                  <a:moveTo>
                    <a:pt x="3970" y="1"/>
                  </a:moveTo>
                  <a:cubicBezTo>
                    <a:pt x="1768" y="1"/>
                    <a:pt x="1" y="1769"/>
                    <a:pt x="1" y="3970"/>
                  </a:cubicBezTo>
                  <a:lnTo>
                    <a:pt x="1" y="28388"/>
                  </a:lnTo>
                  <a:cubicBezTo>
                    <a:pt x="1" y="30589"/>
                    <a:pt x="1802" y="32357"/>
                    <a:pt x="3970" y="32357"/>
                  </a:cubicBezTo>
                  <a:lnTo>
                    <a:pt x="38695" y="32357"/>
                  </a:lnTo>
                  <a:cubicBezTo>
                    <a:pt x="40863" y="32357"/>
                    <a:pt x="42664" y="30589"/>
                    <a:pt x="42664" y="28388"/>
                  </a:cubicBezTo>
                  <a:lnTo>
                    <a:pt x="42664" y="3970"/>
                  </a:lnTo>
                  <a:cubicBezTo>
                    <a:pt x="42664" y="1735"/>
                    <a:pt x="40863" y="1"/>
                    <a:pt x="386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5"/>
            <p:cNvSpPr/>
            <p:nvPr/>
          </p:nvSpPr>
          <p:spPr>
            <a:xfrm>
              <a:off x="5467562" y="1061312"/>
              <a:ext cx="1178593" cy="893862"/>
            </a:xfrm>
            <a:custGeom>
              <a:avLst/>
              <a:gdLst/>
              <a:ahLst/>
              <a:cxnLst/>
              <a:rect l="l" t="t" r="r" b="b"/>
              <a:pathLst>
                <a:path w="42664" h="32357" extrusionOk="0">
                  <a:moveTo>
                    <a:pt x="3970" y="0"/>
                  </a:moveTo>
                  <a:cubicBezTo>
                    <a:pt x="1768" y="0"/>
                    <a:pt x="0" y="1801"/>
                    <a:pt x="0" y="3970"/>
                  </a:cubicBezTo>
                  <a:lnTo>
                    <a:pt x="0" y="28421"/>
                  </a:lnTo>
                  <a:cubicBezTo>
                    <a:pt x="0" y="30622"/>
                    <a:pt x="1801" y="32357"/>
                    <a:pt x="3970" y="32357"/>
                  </a:cubicBezTo>
                  <a:lnTo>
                    <a:pt x="38661" y="32357"/>
                  </a:lnTo>
                  <a:cubicBezTo>
                    <a:pt x="40863" y="32357"/>
                    <a:pt x="42631" y="30622"/>
                    <a:pt x="42664" y="28421"/>
                  </a:cubicBezTo>
                  <a:lnTo>
                    <a:pt x="42664" y="3970"/>
                  </a:lnTo>
                  <a:cubicBezTo>
                    <a:pt x="42664" y="1768"/>
                    <a:pt x="40863" y="0"/>
                    <a:pt x="38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5"/>
            <p:cNvSpPr/>
            <p:nvPr/>
          </p:nvSpPr>
          <p:spPr>
            <a:xfrm>
              <a:off x="5467562" y="1063135"/>
              <a:ext cx="1177681" cy="129036"/>
            </a:xfrm>
            <a:custGeom>
              <a:avLst/>
              <a:gdLst/>
              <a:ahLst/>
              <a:cxnLst/>
              <a:rect l="l" t="t" r="r" b="b"/>
              <a:pathLst>
                <a:path w="42631" h="4671" extrusionOk="0">
                  <a:moveTo>
                    <a:pt x="3970" y="1"/>
                  </a:moveTo>
                  <a:cubicBezTo>
                    <a:pt x="1801" y="1"/>
                    <a:pt x="0" y="1735"/>
                    <a:pt x="0" y="3937"/>
                  </a:cubicBezTo>
                  <a:lnTo>
                    <a:pt x="0" y="4671"/>
                  </a:lnTo>
                  <a:lnTo>
                    <a:pt x="42631" y="4671"/>
                  </a:lnTo>
                  <a:lnTo>
                    <a:pt x="42631" y="3937"/>
                  </a:lnTo>
                  <a:cubicBezTo>
                    <a:pt x="42631" y="1735"/>
                    <a:pt x="40863" y="1"/>
                    <a:pt x="38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5"/>
            <p:cNvSpPr/>
            <p:nvPr/>
          </p:nvSpPr>
          <p:spPr>
            <a:xfrm>
              <a:off x="5572594" y="1096313"/>
              <a:ext cx="62709" cy="61769"/>
            </a:xfrm>
            <a:custGeom>
              <a:avLst/>
              <a:gdLst/>
              <a:ahLst/>
              <a:cxnLst/>
              <a:rect l="l" t="t" r="r" b="b"/>
              <a:pathLst>
                <a:path w="2270" h="2236" extrusionOk="0">
                  <a:moveTo>
                    <a:pt x="1135" y="1"/>
                  </a:moveTo>
                  <a:cubicBezTo>
                    <a:pt x="501" y="1"/>
                    <a:pt x="1" y="501"/>
                    <a:pt x="1" y="1135"/>
                  </a:cubicBezTo>
                  <a:cubicBezTo>
                    <a:pt x="1" y="1735"/>
                    <a:pt x="501" y="2236"/>
                    <a:pt x="1135" y="2236"/>
                  </a:cubicBezTo>
                  <a:cubicBezTo>
                    <a:pt x="1769" y="2236"/>
                    <a:pt x="2269" y="1735"/>
                    <a:pt x="2269" y="1135"/>
                  </a:cubicBezTo>
                  <a:cubicBezTo>
                    <a:pt x="2269" y="501"/>
                    <a:pt x="1769" y="1"/>
                    <a:pt x="1135"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5"/>
            <p:cNvSpPr/>
            <p:nvPr/>
          </p:nvSpPr>
          <p:spPr>
            <a:xfrm>
              <a:off x="5697019" y="1096313"/>
              <a:ext cx="62681" cy="61769"/>
            </a:xfrm>
            <a:custGeom>
              <a:avLst/>
              <a:gdLst/>
              <a:ahLst/>
              <a:cxnLst/>
              <a:rect l="l" t="t" r="r" b="b"/>
              <a:pathLst>
                <a:path w="2269" h="2236" extrusionOk="0">
                  <a:moveTo>
                    <a:pt x="1134" y="1"/>
                  </a:moveTo>
                  <a:cubicBezTo>
                    <a:pt x="500" y="1"/>
                    <a:pt x="0" y="501"/>
                    <a:pt x="0" y="1135"/>
                  </a:cubicBezTo>
                  <a:cubicBezTo>
                    <a:pt x="0" y="1735"/>
                    <a:pt x="500" y="2236"/>
                    <a:pt x="1134" y="2236"/>
                  </a:cubicBezTo>
                  <a:cubicBezTo>
                    <a:pt x="1768" y="2236"/>
                    <a:pt x="2268" y="1735"/>
                    <a:pt x="2268" y="1135"/>
                  </a:cubicBezTo>
                  <a:cubicBezTo>
                    <a:pt x="2268" y="501"/>
                    <a:pt x="1768" y="1"/>
                    <a:pt x="1134"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5"/>
            <p:cNvSpPr/>
            <p:nvPr/>
          </p:nvSpPr>
          <p:spPr>
            <a:xfrm>
              <a:off x="5822327" y="1096313"/>
              <a:ext cx="62681" cy="61769"/>
            </a:xfrm>
            <a:custGeom>
              <a:avLst/>
              <a:gdLst/>
              <a:ahLst/>
              <a:cxnLst/>
              <a:rect l="l" t="t" r="r" b="b"/>
              <a:pathLst>
                <a:path w="2269" h="2236" extrusionOk="0">
                  <a:moveTo>
                    <a:pt x="1135" y="1"/>
                  </a:moveTo>
                  <a:cubicBezTo>
                    <a:pt x="501" y="1"/>
                    <a:pt x="1" y="501"/>
                    <a:pt x="1" y="1135"/>
                  </a:cubicBezTo>
                  <a:cubicBezTo>
                    <a:pt x="1" y="1735"/>
                    <a:pt x="501" y="2236"/>
                    <a:pt x="1135" y="2236"/>
                  </a:cubicBezTo>
                  <a:cubicBezTo>
                    <a:pt x="1769" y="2236"/>
                    <a:pt x="2269" y="1735"/>
                    <a:pt x="2269" y="1135"/>
                  </a:cubicBezTo>
                  <a:cubicBezTo>
                    <a:pt x="2269" y="501"/>
                    <a:pt x="1769" y="1"/>
                    <a:pt x="1135"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5"/>
            <p:cNvSpPr/>
            <p:nvPr/>
          </p:nvSpPr>
          <p:spPr>
            <a:xfrm>
              <a:off x="5879457" y="1236290"/>
              <a:ext cx="353876" cy="330119"/>
            </a:xfrm>
            <a:custGeom>
              <a:avLst/>
              <a:gdLst/>
              <a:ahLst/>
              <a:cxnLst/>
              <a:rect l="l" t="t" r="r" b="b"/>
              <a:pathLst>
                <a:path w="12810" h="11950" extrusionOk="0">
                  <a:moveTo>
                    <a:pt x="6413" y="1"/>
                  </a:moveTo>
                  <a:cubicBezTo>
                    <a:pt x="6113" y="1"/>
                    <a:pt x="5810" y="24"/>
                    <a:pt x="5505" y="71"/>
                  </a:cubicBezTo>
                  <a:cubicBezTo>
                    <a:pt x="2236" y="571"/>
                    <a:pt x="1" y="3640"/>
                    <a:pt x="501" y="6876"/>
                  </a:cubicBezTo>
                  <a:cubicBezTo>
                    <a:pt x="985" y="9837"/>
                    <a:pt x="3521" y="11949"/>
                    <a:pt x="6399" y="11949"/>
                  </a:cubicBezTo>
                  <a:cubicBezTo>
                    <a:pt x="6698" y="11949"/>
                    <a:pt x="7001" y="11926"/>
                    <a:pt x="7306" y="11879"/>
                  </a:cubicBezTo>
                  <a:cubicBezTo>
                    <a:pt x="10575" y="11345"/>
                    <a:pt x="12810" y="8310"/>
                    <a:pt x="12310" y="5041"/>
                  </a:cubicBezTo>
                  <a:cubicBezTo>
                    <a:pt x="11856" y="2110"/>
                    <a:pt x="9296" y="1"/>
                    <a:pt x="6413"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5"/>
            <p:cNvSpPr/>
            <p:nvPr/>
          </p:nvSpPr>
          <p:spPr>
            <a:xfrm>
              <a:off x="5687792" y="1651056"/>
              <a:ext cx="737228" cy="304124"/>
            </a:xfrm>
            <a:custGeom>
              <a:avLst/>
              <a:gdLst/>
              <a:ahLst/>
              <a:cxnLst/>
              <a:rect l="l" t="t" r="r" b="b"/>
              <a:pathLst>
                <a:path w="26687" h="11009" extrusionOk="0">
                  <a:moveTo>
                    <a:pt x="13343" y="1"/>
                  </a:moveTo>
                  <a:cubicBezTo>
                    <a:pt x="6605" y="1"/>
                    <a:pt x="1001" y="4804"/>
                    <a:pt x="1" y="11009"/>
                  </a:cubicBezTo>
                  <a:lnTo>
                    <a:pt x="26686" y="11009"/>
                  </a:lnTo>
                  <a:cubicBezTo>
                    <a:pt x="25686" y="4804"/>
                    <a:pt x="20115" y="1"/>
                    <a:pt x="13343"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5"/>
            <p:cNvSpPr/>
            <p:nvPr/>
          </p:nvSpPr>
          <p:spPr>
            <a:xfrm>
              <a:off x="7658541" y="1180884"/>
              <a:ext cx="998920" cy="957455"/>
            </a:xfrm>
            <a:custGeom>
              <a:avLst/>
              <a:gdLst/>
              <a:ahLst/>
              <a:cxnLst/>
              <a:rect l="l" t="t" r="r" b="b"/>
              <a:pathLst>
                <a:path w="36160" h="34659" extrusionOk="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5"/>
            <p:cNvSpPr/>
            <p:nvPr/>
          </p:nvSpPr>
          <p:spPr>
            <a:xfrm>
              <a:off x="7713820" y="1129280"/>
              <a:ext cx="999859" cy="957455"/>
            </a:xfrm>
            <a:custGeom>
              <a:avLst/>
              <a:gdLst/>
              <a:ahLst/>
              <a:cxnLst/>
              <a:rect l="l" t="t" r="r" b="b"/>
              <a:pathLst>
                <a:path w="36194" h="34659" extrusionOk="0">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5"/>
            <p:cNvSpPr/>
            <p:nvPr/>
          </p:nvSpPr>
          <p:spPr>
            <a:xfrm>
              <a:off x="7793989" y="1189172"/>
              <a:ext cx="838585" cy="838584"/>
            </a:xfrm>
            <a:custGeom>
              <a:avLst/>
              <a:gdLst/>
              <a:ahLst/>
              <a:cxnLst/>
              <a:rect l="l" t="t" r="r" b="b"/>
              <a:pathLst>
                <a:path w="30356" h="30356" extrusionOk="0">
                  <a:moveTo>
                    <a:pt x="15178" y="4437"/>
                  </a:moveTo>
                  <a:cubicBezTo>
                    <a:pt x="21116" y="4437"/>
                    <a:pt x="25919" y="9241"/>
                    <a:pt x="25919" y="15178"/>
                  </a:cubicBezTo>
                  <a:cubicBezTo>
                    <a:pt x="25919" y="21082"/>
                    <a:pt x="21116" y="25886"/>
                    <a:pt x="15178" y="25886"/>
                  </a:cubicBezTo>
                  <a:cubicBezTo>
                    <a:pt x="9274" y="25886"/>
                    <a:pt x="4471" y="21082"/>
                    <a:pt x="4471" y="15178"/>
                  </a:cubicBezTo>
                  <a:cubicBezTo>
                    <a:pt x="4471" y="9241"/>
                    <a:pt x="9274" y="4437"/>
                    <a:pt x="15178" y="4437"/>
                  </a:cubicBezTo>
                  <a:close/>
                  <a:moveTo>
                    <a:pt x="15178" y="1"/>
                  </a:moveTo>
                  <a:cubicBezTo>
                    <a:pt x="6806" y="1"/>
                    <a:pt x="1" y="6805"/>
                    <a:pt x="1" y="15178"/>
                  </a:cubicBezTo>
                  <a:cubicBezTo>
                    <a:pt x="1" y="23551"/>
                    <a:pt x="6806" y="30356"/>
                    <a:pt x="15178" y="30356"/>
                  </a:cubicBezTo>
                  <a:cubicBezTo>
                    <a:pt x="23584" y="30356"/>
                    <a:pt x="30356" y="23551"/>
                    <a:pt x="30356" y="15178"/>
                  </a:cubicBezTo>
                  <a:cubicBezTo>
                    <a:pt x="30323" y="6805"/>
                    <a:pt x="23584" y="1"/>
                    <a:pt x="15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5"/>
            <p:cNvSpPr/>
            <p:nvPr/>
          </p:nvSpPr>
          <p:spPr>
            <a:xfrm>
              <a:off x="8498022" y="1526449"/>
              <a:ext cx="967" cy="2790"/>
            </a:xfrm>
            <a:custGeom>
              <a:avLst/>
              <a:gdLst/>
              <a:ahLst/>
              <a:cxnLst/>
              <a:rect l="l" t="t" r="r" b="b"/>
              <a:pathLst>
                <a:path w="35" h="101" fill="none" extrusionOk="0">
                  <a:moveTo>
                    <a:pt x="34" y="100"/>
                  </a:moveTo>
                  <a:cubicBezTo>
                    <a:pt x="34" y="34"/>
                    <a:pt x="34" y="34"/>
                    <a:pt x="1" y="0"/>
                  </a:cubicBezTo>
                  <a:cubicBezTo>
                    <a:pt x="1" y="34"/>
                    <a:pt x="1" y="34"/>
                    <a:pt x="34" y="100"/>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5"/>
            <p:cNvSpPr/>
            <p:nvPr/>
          </p:nvSpPr>
          <p:spPr>
            <a:xfrm>
              <a:off x="8493408" y="1511697"/>
              <a:ext cx="967" cy="3729"/>
            </a:xfrm>
            <a:custGeom>
              <a:avLst/>
              <a:gdLst/>
              <a:ahLst/>
              <a:cxnLst/>
              <a:rect l="l" t="t" r="r" b="b"/>
              <a:pathLst>
                <a:path w="35" h="135" fill="none" extrusionOk="0">
                  <a:moveTo>
                    <a:pt x="34" y="134"/>
                  </a:moveTo>
                  <a:cubicBezTo>
                    <a:pt x="34" y="67"/>
                    <a:pt x="1" y="34"/>
                    <a:pt x="1" y="1"/>
                  </a:cubicBezTo>
                  <a:cubicBezTo>
                    <a:pt x="34" y="67"/>
                    <a:pt x="34" y="134"/>
                    <a:pt x="34" y="134"/>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5"/>
            <p:cNvSpPr/>
            <p:nvPr/>
          </p:nvSpPr>
          <p:spPr>
            <a:xfrm>
              <a:off x="8079663" y="1481282"/>
              <a:ext cx="552914" cy="545566"/>
            </a:xfrm>
            <a:custGeom>
              <a:avLst/>
              <a:gdLst/>
              <a:ahLst/>
              <a:cxnLst/>
              <a:rect l="l" t="t" r="r" b="b"/>
              <a:pathLst>
                <a:path w="20015" h="19749" extrusionOk="0">
                  <a:moveTo>
                    <a:pt x="19314" y="1"/>
                  </a:moveTo>
                  <a:lnTo>
                    <a:pt x="19314" y="1"/>
                  </a:lnTo>
                  <a:cubicBezTo>
                    <a:pt x="19581" y="904"/>
                    <a:pt x="19772" y="1833"/>
                    <a:pt x="19888" y="2779"/>
                  </a:cubicBezTo>
                  <a:lnTo>
                    <a:pt x="19888" y="2779"/>
                  </a:lnTo>
                  <a:lnTo>
                    <a:pt x="19915" y="2769"/>
                  </a:lnTo>
                  <a:cubicBezTo>
                    <a:pt x="19781" y="1802"/>
                    <a:pt x="19615" y="901"/>
                    <a:pt x="19314" y="1"/>
                  </a:cubicBezTo>
                  <a:close/>
                  <a:moveTo>
                    <a:pt x="19888" y="2779"/>
                  </a:moveTo>
                  <a:lnTo>
                    <a:pt x="15578" y="4271"/>
                  </a:lnTo>
                  <a:lnTo>
                    <a:pt x="15578" y="4571"/>
                  </a:lnTo>
                  <a:cubicBezTo>
                    <a:pt x="15578" y="10475"/>
                    <a:pt x="10775" y="15278"/>
                    <a:pt x="4837" y="15278"/>
                  </a:cubicBezTo>
                  <a:cubicBezTo>
                    <a:pt x="3303" y="15278"/>
                    <a:pt x="1902" y="14945"/>
                    <a:pt x="568" y="14411"/>
                  </a:cubicBezTo>
                  <a:lnTo>
                    <a:pt x="1" y="18948"/>
                  </a:lnTo>
                  <a:cubicBezTo>
                    <a:pt x="1502" y="19448"/>
                    <a:pt x="3136" y="19748"/>
                    <a:pt x="4837" y="19748"/>
                  </a:cubicBezTo>
                  <a:cubicBezTo>
                    <a:pt x="13243" y="19748"/>
                    <a:pt x="20015" y="12943"/>
                    <a:pt x="20015" y="4571"/>
                  </a:cubicBezTo>
                  <a:cubicBezTo>
                    <a:pt x="20002" y="3968"/>
                    <a:pt x="19960" y="3370"/>
                    <a:pt x="19888" y="27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5"/>
            <p:cNvSpPr/>
            <p:nvPr/>
          </p:nvSpPr>
          <p:spPr>
            <a:xfrm>
              <a:off x="8488823" y="1498796"/>
              <a:ext cx="939" cy="3729"/>
            </a:xfrm>
            <a:custGeom>
              <a:avLst/>
              <a:gdLst/>
              <a:ahLst/>
              <a:cxnLst/>
              <a:rect l="l" t="t" r="r" b="b"/>
              <a:pathLst>
                <a:path w="34" h="135" fill="none" extrusionOk="0">
                  <a:moveTo>
                    <a:pt x="34" y="134"/>
                  </a:moveTo>
                  <a:cubicBezTo>
                    <a:pt x="34" y="101"/>
                    <a:pt x="0" y="34"/>
                    <a:pt x="0" y="1"/>
                  </a:cubicBezTo>
                  <a:cubicBezTo>
                    <a:pt x="0" y="34"/>
                    <a:pt x="34" y="101"/>
                    <a:pt x="34" y="134"/>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5"/>
            <p:cNvSpPr/>
            <p:nvPr/>
          </p:nvSpPr>
          <p:spPr>
            <a:xfrm>
              <a:off x="8507249" y="1570677"/>
              <a:ext cx="28" cy="28"/>
            </a:xfrm>
            <a:custGeom>
              <a:avLst/>
              <a:gdLst/>
              <a:ahLst/>
              <a:cxnLst/>
              <a:rect l="l" t="t" r="r" b="b"/>
              <a:pathLst>
                <a:path w="1" h="1" fill="none" extrusionOk="0">
                  <a:moveTo>
                    <a:pt x="0" y="0"/>
                  </a:moveTo>
                  <a:lnTo>
                    <a:pt x="0" y="0"/>
                  </a:ln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5"/>
            <p:cNvSpPr/>
            <p:nvPr/>
          </p:nvSpPr>
          <p:spPr>
            <a:xfrm>
              <a:off x="8501724" y="1541201"/>
              <a:ext cx="939" cy="1851"/>
            </a:xfrm>
            <a:custGeom>
              <a:avLst/>
              <a:gdLst/>
              <a:ahLst/>
              <a:cxnLst/>
              <a:rect l="l" t="t" r="r" b="b"/>
              <a:pathLst>
                <a:path w="34" h="67" fill="none" extrusionOk="0">
                  <a:moveTo>
                    <a:pt x="34" y="67"/>
                  </a:moveTo>
                  <a:lnTo>
                    <a:pt x="34" y="0"/>
                  </a:lnTo>
                  <a:cubicBezTo>
                    <a:pt x="0" y="0"/>
                    <a:pt x="0" y="0"/>
                    <a:pt x="34" y="67"/>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5"/>
            <p:cNvSpPr/>
            <p:nvPr/>
          </p:nvSpPr>
          <p:spPr>
            <a:xfrm>
              <a:off x="8505398" y="1555014"/>
              <a:ext cx="28" cy="1878"/>
            </a:xfrm>
            <a:custGeom>
              <a:avLst/>
              <a:gdLst/>
              <a:ahLst/>
              <a:cxnLst/>
              <a:rect l="l" t="t" r="r" b="b"/>
              <a:pathLst>
                <a:path w="1" h="68" fill="none" extrusionOk="0">
                  <a:moveTo>
                    <a:pt x="1" y="67"/>
                  </a:moveTo>
                  <a:cubicBezTo>
                    <a:pt x="1" y="67"/>
                    <a:pt x="1" y="0"/>
                    <a:pt x="1" y="67"/>
                  </a:cubicBezTo>
                  <a:cubicBezTo>
                    <a:pt x="1" y="0"/>
                    <a:pt x="1" y="67"/>
                    <a:pt x="1" y="67"/>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5"/>
            <p:cNvSpPr/>
            <p:nvPr/>
          </p:nvSpPr>
          <p:spPr>
            <a:xfrm>
              <a:off x="8234476" y="1189172"/>
              <a:ext cx="394430" cy="411005"/>
            </a:xfrm>
            <a:custGeom>
              <a:avLst/>
              <a:gdLst/>
              <a:ahLst/>
              <a:cxnLst/>
              <a:rect l="l" t="t" r="r" b="b"/>
              <a:pathLst>
                <a:path w="14278" h="14878" extrusionOk="0">
                  <a:moveTo>
                    <a:pt x="1" y="1"/>
                  </a:moveTo>
                  <a:lnTo>
                    <a:pt x="1" y="4470"/>
                  </a:lnTo>
                  <a:cubicBezTo>
                    <a:pt x="5471" y="4837"/>
                    <a:pt x="9808" y="9341"/>
                    <a:pt x="9941" y="14878"/>
                  </a:cubicBezTo>
                  <a:lnTo>
                    <a:pt x="14277" y="13377"/>
                  </a:lnTo>
                  <a:cubicBezTo>
                    <a:pt x="13410" y="6072"/>
                    <a:pt x="7406" y="36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5"/>
            <p:cNvSpPr/>
            <p:nvPr/>
          </p:nvSpPr>
          <p:spPr>
            <a:xfrm>
              <a:off x="7844681" y="1189172"/>
              <a:ext cx="389816" cy="310560"/>
            </a:xfrm>
            <a:custGeom>
              <a:avLst/>
              <a:gdLst/>
              <a:ahLst/>
              <a:cxnLst/>
              <a:rect l="l" t="t" r="r" b="b"/>
              <a:pathLst>
                <a:path w="14111" h="11242" extrusionOk="0">
                  <a:moveTo>
                    <a:pt x="13343" y="1"/>
                  </a:moveTo>
                  <a:cubicBezTo>
                    <a:pt x="7606" y="1"/>
                    <a:pt x="2602" y="3203"/>
                    <a:pt x="1" y="7906"/>
                  </a:cubicBezTo>
                  <a:lnTo>
                    <a:pt x="3336" y="11242"/>
                  </a:lnTo>
                  <a:cubicBezTo>
                    <a:pt x="4871" y="7239"/>
                    <a:pt x="8807" y="4404"/>
                    <a:pt x="13343" y="4404"/>
                  </a:cubicBezTo>
                  <a:cubicBezTo>
                    <a:pt x="13610" y="4404"/>
                    <a:pt x="13844" y="4404"/>
                    <a:pt x="14111" y="4470"/>
                  </a:cubicBezTo>
                  <a:lnTo>
                    <a:pt x="14111" y="34"/>
                  </a:lnTo>
                  <a:cubicBezTo>
                    <a:pt x="13844" y="34"/>
                    <a:pt x="13610" y="1"/>
                    <a:pt x="133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5"/>
            <p:cNvSpPr/>
            <p:nvPr/>
          </p:nvSpPr>
          <p:spPr>
            <a:xfrm>
              <a:off x="6003725" y="3195561"/>
              <a:ext cx="190778" cy="174535"/>
            </a:xfrm>
            <a:custGeom>
              <a:avLst/>
              <a:gdLst/>
              <a:ahLst/>
              <a:cxnLst/>
              <a:rect l="l" t="t" r="r" b="b"/>
              <a:pathLst>
                <a:path w="6906" h="6318" extrusionOk="0">
                  <a:moveTo>
                    <a:pt x="3423" y="0"/>
                  </a:moveTo>
                  <a:cubicBezTo>
                    <a:pt x="3197" y="0"/>
                    <a:pt x="2966" y="24"/>
                    <a:pt x="2736" y="72"/>
                  </a:cubicBezTo>
                  <a:cubicBezTo>
                    <a:pt x="1034" y="506"/>
                    <a:pt x="0" y="2174"/>
                    <a:pt x="367" y="3875"/>
                  </a:cubicBezTo>
                  <a:cubicBezTo>
                    <a:pt x="742" y="5345"/>
                    <a:pt x="2038" y="6317"/>
                    <a:pt x="3482" y="6317"/>
                  </a:cubicBezTo>
                  <a:cubicBezTo>
                    <a:pt x="3709" y="6317"/>
                    <a:pt x="3939" y="6293"/>
                    <a:pt x="4170" y="6243"/>
                  </a:cubicBezTo>
                  <a:cubicBezTo>
                    <a:pt x="5871" y="5843"/>
                    <a:pt x="6905" y="4175"/>
                    <a:pt x="6538" y="2441"/>
                  </a:cubicBezTo>
                  <a:cubicBezTo>
                    <a:pt x="6220" y="995"/>
                    <a:pt x="4899" y="0"/>
                    <a:pt x="34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5"/>
            <p:cNvSpPr/>
            <p:nvPr/>
          </p:nvSpPr>
          <p:spPr>
            <a:xfrm>
              <a:off x="5732959" y="1652023"/>
              <a:ext cx="139147" cy="126771"/>
            </a:xfrm>
            <a:custGeom>
              <a:avLst/>
              <a:gdLst/>
              <a:ahLst/>
              <a:cxnLst/>
              <a:rect l="l" t="t" r="r" b="b"/>
              <a:pathLst>
                <a:path w="5037" h="4589" extrusionOk="0">
                  <a:moveTo>
                    <a:pt x="2529" y="1"/>
                  </a:moveTo>
                  <a:cubicBezTo>
                    <a:pt x="2354" y="1"/>
                    <a:pt x="2178" y="22"/>
                    <a:pt x="2001" y="66"/>
                  </a:cubicBezTo>
                  <a:cubicBezTo>
                    <a:pt x="801" y="366"/>
                    <a:pt x="0" y="1567"/>
                    <a:pt x="300" y="2801"/>
                  </a:cubicBezTo>
                  <a:cubicBezTo>
                    <a:pt x="531" y="3870"/>
                    <a:pt x="1488" y="4589"/>
                    <a:pt x="2542" y="4589"/>
                  </a:cubicBezTo>
                  <a:cubicBezTo>
                    <a:pt x="2705" y="4589"/>
                    <a:pt x="2870" y="4571"/>
                    <a:pt x="3036" y="4536"/>
                  </a:cubicBezTo>
                  <a:cubicBezTo>
                    <a:pt x="4236" y="4236"/>
                    <a:pt x="5037" y="3035"/>
                    <a:pt x="4737" y="1767"/>
                  </a:cubicBezTo>
                  <a:cubicBezTo>
                    <a:pt x="4481" y="714"/>
                    <a:pt x="3544" y="1"/>
                    <a:pt x="2529"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5"/>
            <p:cNvSpPr/>
            <p:nvPr/>
          </p:nvSpPr>
          <p:spPr>
            <a:xfrm>
              <a:off x="5210453" y="1212394"/>
              <a:ext cx="46106" cy="39697"/>
            </a:xfrm>
            <a:custGeom>
              <a:avLst/>
              <a:gdLst/>
              <a:ahLst/>
              <a:cxnLst/>
              <a:rect l="l" t="t" r="r" b="b"/>
              <a:pathLst>
                <a:path w="1669" h="1437" extrusionOk="0">
                  <a:moveTo>
                    <a:pt x="318" y="0"/>
                  </a:moveTo>
                  <a:cubicBezTo>
                    <a:pt x="244" y="0"/>
                    <a:pt x="165" y="37"/>
                    <a:pt x="101" y="102"/>
                  </a:cubicBezTo>
                  <a:cubicBezTo>
                    <a:pt x="1" y="169"/>
                    <a:pt x="67" y="335"/>
                    <a:pt x="134" y="435"/>
                  </a:cubicBezTo>
                  <a:lnTo>
                    <a:pt x="1268" y="1369"/>
                  </a:lnTo>
                  <a:cubicBezTo>
                    <a:pt x="1301" y="1436"/>
                    <a:pt x="1402" y="1436"/>
                    <a:pt x="1435" y="1436"/>
                  </a:cubicBezTo>
                  <a:cubicBezTo>
                    <a:pt x="1535" y="1436"/>
                    <a:pt x="1568" y="1369"/>
                    <a:pt x="1602" y="1336"/>
                  </a:cubicBezTo>
                  <a:cubicBezTo>
                    <a:pt x="1668" y="1269"/>
                    <a:pt x="1635" y="1103"/>
                    <a:pt x="1568" y="1002"/>
                  </a:cubicBezTo>
                  <a:lnTo>
                    <a:pt x="434" y="35"/>
                  </a:lnTo>
                  <a:cubicBezTo>
                    <a:pt x="399" y="11"/>
                    <a:pt x="359" y="0"/>
                    <a:pt x="318" y="0"/>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5"/>
            <p:cNvSpPr/>
            <p:nvPr/>
          </p:nvSpPr>
          <p:spPr>
            <a:xfrm>
              <a:off x="5304434" y="1291845"/>
              <a:ext cx="331776" cy="282769"/>
            </a:xfrm>
            <a:custGeom>
              <a:avLst/>
              <a:gdLst/>
              <a:ahLst/>
              <a:cxnLst/>
              <a:rect l="l" t="t" r="r" b="b"/>
              <a:pathLst>
                <a:path w="12010" h="10236" extrusionOk="0">
                  <a:moveTo>
                    <a:pt x="277" y="1"/>
                  </a:moveTo>
                  <a:cubicBezTo>
                    <a:pt x="207" y="1"/>
                    <a:pt x="126" y="36"/>
                    <a:pt x="68" y="95"/>
                  </a:cubicBezTo>
                  <a:cubicBezTo>
                    <a:pt x="1" y="161"/>
                    <a:pt x="34" y="328"/>
                    <a:pt x="134" y="428"/>
                  </a:cubicBezTo>
                  <a:lnTo>
                    <a:pt x="2403" y="2396"/>
                  </a:lnTo>
                  <a:cubicBezTo>
                    <a:pt x="2469" y="2430"/>
                    <a:pt x="2536" y="2430"/>
                    <a:pt x="2569" y="2430"/>
                  </a:cubicBezTo>
                  <a:cubicBezTo>
                    <a:pt x="2670" y="2430"/>
                    <a:pt x="2736" y="2396"/>
                    <a:pt x="2736" y="2329"/>
                  </a:cubicBezTo>
                  <a:cubicBezTo>
                    <a:pt x="2836" y="2263"/>
                    <a:pt x="2803" y="2096"/>
                    <a:pt x="2703" y="1996"/>
                  </a:cubicBezTo>
                  <a:lnTo>
                    <a:pt x="401" y="61"/>
                  </a:lnTo>
                  <a:cubicBezTo>
                    <a:pt x="373" y="19"/>
                    <a:pt x="328" y="1"/>
                    <a:pt x="277" y="1"/>
                  </a:cubicBezTo>
                  <a:close/>
                  <a:moveTo>
                    <a:pt x="4870" y="3928"/>
                  </a:moveTo>
                  <a:cubicBezTo>
                    <a:pt x="4792" y="3928"/>
                    <a:pt x="4712" y="3956"/>
                    <a:pt x="4671" y="3997"/>
                  </a:cubicBezTo>
                  <a:cubicBezTo>
                    <a:pt x="4571" y="4097"/>
                    <a:pt x="4638" y="4264"/>
                    <a:pt x="4704" y="4331"/>
                  </a:cubicBezTo>
                  <a:lnTo>
                    <a:pt x="7006" y="6299"/>
                  </a:lnTo>
                  <a:cubicBezTo>
                    <a:pt x="7039" y="6332"/>
                    <a:pt x="7139" y="6332"/>
                    <a:pt x="7173" y="6332"/>
                  </a:cubicBezTo>
                  <a:cubicBezTo>
                    <a:pt x="7239" y="6332"/>
                    <a:pt x="7306" y="6299"/>
                    <a:pt x="7340" y="6266"/>
                  </a:cubicBezTo>
                  <a:cubicBezTo>
                    <a:pt x="7406" y="6166"/>
                    <a:pt x="7373" y="5999"/>
                    <a:pt x="7306" y="5932"/>
                  </a:cubicBezTo>
                  <a:lnTo>
                    <a:pt x="5005" y="3964"/>
                  </a:lnTo>
                  <a:cubicBezTo>
                    <a:pt x="4966" y="3938"/>
                    <a:pt x="4918" y="3928"/>
                    <a:pt x="4870" y="3928"/>
                  </a:cubicBezTo>
                  <a:close/>
                  <a:moveTo>
                    <a:pt x="9473" y="7799"/>
                  </a:moveTo>
                  <a:cubicBezTo>
                    <a:pt x="9398" y="7799"/>
                    <a:pt x="9305" y="7836"/>
                    <a:pt x="9241" y="7900"/>
                  </a:cubicBezTo>
                  <a:cubicBezTo>
                    <a:pt x="9174" y="7967"/>
                    <a:pt x="9208" y="8134"/>
                    <a:pt x="9308" y="8200"/>
                  </a:cubicBezTo>
                  <a:lnTo>
                    <a:pt x="11576" y="10168"/>
                  </a:lnTo>
                  <a:cubicBezTo>
                    <a:pt x="11643" y="10235"/>
                    <a:pt x="11709" y="10235"/>
                    <a:pt x="11743" y="10235"/>
                  </a:cubicBezTo>
                  <a:cubicBezTo>
                    <a:pt x="11809" y="10235"/>
                    <a:pt x="11876" y="10168"/>
                    <a:pt x="11909" y="10135"/>
                  </a:cubicBezTo>
                  <a:cubicBezTo>
                    <a:pt x="12010" y="10068"/>
                    <a:pt x="11976" y="9902"/>
                    <a:pt x="11876" y="9801"/>
                  </a:cubicBezTo>
                  <a:lnTo>
                    <a:pt x="9574" y="7833"/>
                  </a:lnTo>
                  <a:cubicBezTo>
                    <a:pt x="9551" y="7810"/>
                    <a:pt x="9515" y="7799"/>
                    <a:pt x="9473" y="7799"/>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5"/>
            <p:cNvSpPr/>
            <p:nvPr/>
          </p:nvSpPr>
          <p:spPr>
            <a:xfrm>
              <a:off x="5683178" y="1615558"/>
              <a:ext cx="46106" cy="39227"/>
            </a:xfrm>
            <a:custGeom>
              <a:avLst/>
              <a:gdLst/>
              <a:ahLst/>
              <a:cxnLst/>
              <a:rect l="l" t="t" r="r" b="b"/>
              <a:pathLst>
                <a:path w="1669" h="1420" extrusionOk="0">
                  <a:moveTo>
                    <a:pt x="305" y="1"/>
                  </a:moveTo>
                  <a:cubicBezTo>
                    <a:pt x="225" y="1"/>
                    <a:pt x="143" y="43"/>
                    <a:pt x="101" y="85"/>
                  </a:cubicBezTo>
                  <a:cubicBezTo>
                    <a:pt x="1" y="185"/>
                    <a:pt x="34" y="352"/>
                    <a:pt x="134" y="418"/>
                  </a:cubicBezTo>
                  <a:lnTo>
                    <a:pt x="1235" y="1386"/>
                  </a:lnTo>
                  <a:cubicBezTo>
                    <a:pt x="1302" y="1419"/>
                    <a:pt x="1368" y="1419"/>
                    <a:pt x="1435" y="1419"/>
                  </a:cubicBezTo>
                  <a:cubicBezTo>
                    <a:pt x="1502" y="1419"/>
                    <a:pt x="1602" y="1386"/>
                    <a:pt x="1602" y="1319"/>
                  </a:cubicBezTo>
                  <a:cubicBezTo>
                    <a:pt x="1669" y="1252"/>
                    <a:pt x="1635" y="1086"/>
                    <a:pt x="1535" y="1019"/>
                  </a:cubicBezTo>
                  <a:lnTo>
                    <a:pt x="434" y="52"/>
                  </a:lnTo>
                  <a:cubicBezTo>
                    <a:pt x="398" y="15"/>
                    <a:pt x="352" y="1"/>
                    <a:pt x="305" y="1"/>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5"/>
            <p:cNvSpPr/>
            <p:nvPr/>
          </p:nvSpPr>
          <p:spPr>
            <a:xfrm>
              <a:off x="5063927" y="1075290"/>
              <a:ext cx="149313" cy="136689"/>
            </a:xfrm>
            <a:custGeom>
              <a:avLst/>
              <a:gdLst/>
              <a:ahLst/>
              <a:cxnLst/>
              <a:rect l="l" t="t" r="r" b="b"/>
              <a:pathLst>
                <a:path w="5405" h="4948" extrusionOk="0">
                  <a:moveTo>
                    <a:pt x="2714" y="0"/>
                  </a:moveTo>
                  <a:cubicBezTo>
                    <a:pt x="2535" y="0"/>
                    <a:pt x="2353" y="20"/>
                    <a:pt x="2169" y="61"/>
                  </a:cubicBezTo>
                  <a:cubicBezTo>
                    <a:pt x="835" y="328"/>
                    <a:pt x="1" y="1662"/>
                    <a:pt x="268" y="2997"/>
                  </a:cubicBezTo>
                  <a:cubicBezTo>
                    <a:pt x="530" y="4163"/>
                    <a:pt x="1583" y="4948"/>
                    <a:pt x="2736" y="4948"/>
                  </a:cubicBezTo>
                  <a:cubicBezTo>
                    <a:pt x="2901" y="4948"/>
                    <a:pt x="3069" y="4932"/>
                    <a:pt x="3236" y="4898"/>
                  </a:cubicBezTo>
                  <a:cubicBezTo>
                    <a:pt x="4571" y="4598"/>
                    <a:pt x="5405" y="3264"/>
                    <a:pt x="5104" y="1929"/>
                  </a:cubicBezTo>
                  <a:cubicBezTo>
                    <a:pt x="4817" y="779"/>
                    <a:pt x="3834" y="0"/>
                    <a:pt x="2714" y="0"/>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5"/>
            <p:cNvSpPr/>
            <p:nvPr/>
          </p:nvSpPr>
          <p:spPr>
            <a:xfrm>
              <a:off x="5142273" y="191833"/>
              <a:ext cx="371390" cy="345672"/>
            </a:xfrm>
            <a:custGeom>
              <a:avLst/>
              <a:gdLst/>
              <a:ahLst/>
              <a:cxnLst/>
              <a:rect l="l" t="t" r="r" b="b"/>
              <a:pathLst>
                <a:path w="13444" h="12513" extrusionOk="0">
                  <a:moveTo>
                    <a:pt x="6759" y="0"/>
                  </a:moveTo>
                  <a:cubicBezTo>
                    <a:pt x="6422" y="0"/>
                    <a:pt x="6081" y="28"/>
                    <a:pt x="5738" y="85"/>
                  </a:cubicBezTo>
                  <a:cubicBezTo>
                    <a:pt x="2335" y="619"/>
                    <a:pt x="0" y="3854"/>
                    <a:pt x="567" y="7257"/>
                  </a:cubicBezTo>
                  <a:cubicBezTo>
                    <a:pt x="1047" y="10316"/>
                    <a:pt x="3684" y="12512"/>
                    <a:pt x="6708" y="12512"/>
                  </a:cubicBezTo>
                  <a:cubicBezTo>
                    <a:pt x="7048" y="12512"/>
                    <a:pt x="7392" y="12484"/>
                    <a:pt x="7739" y="12427"/>
                  </a:cubicBezTo>
                  <a:cubicBezTo>
                    <a:pt x="11141" y="11893"/>
                    <a:pt x="13443" y="8658"/>
                    <a:pt x="12909" y="5255"/>
                  </a:cubicBezTo>
                  <a:cubicBezTo>
                    <a:pt x="12399" y="2196"/>
                    <a:pt x="9759" y="0"/>
                    <a:pt x="6759" y="0"/>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5"/>
            <p:cNvSpPr/>
            <p:nvPr/>
          </p:nvSpPr>
          <p:spPr>
            <a:xfrm>
              <a:off x="5187413" y="223658"/>
              <a:ext cx="281996" cy="281996"/>
            </a:xfrm>
            <a:custGeom>
              <a:avLst/>
              <a:gdLst/>
              <a:ahLst/>
              <a:cxnLst/>
              <a:rect l="l" t="t" r="r" b="b"/>
              <a:pathLst>
                <a:path w="10208" h="10208" extrusionOk="0">
                  <a:moveTo>
                    <a:pt x="5104" y="0"/>
                  </a:moveTo>
                  <a:cubicBezTo>
                    <a:pt x="2302" y="0"/>
                    <a:pt x="1" y="2302"/>
                    <a:pt x="1" y="5104"/>
                  </a:cubicBezTo>
                  <a:cubicBezTo>
                    <a:pt x="1" y="7906"/>
                    <a:pt x="2302" y="10208"/>
                    <a:pt x="5104" y="10208"/>
                  </a:cubicBezTo>
                  <a:cubicBezTo>
                    <a:pt x="7906" y="10208"/>
                    <a:pt x="10208" y="7906"/>
                    <a:pt x="10208" y="5104"/>
                  </a:cubicBezTo>
                  <a:cubicBezTo>
                    <a:pt x="10208" y="2269"/>
                    <a:pt x="7906" y="34"/>
                    <a:pt x="5104"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5"/>
            <p:cNvSpPr/>
            <p:nvPr/>
          </p:nvSpPr>
          <p:spPr>
            <a:xfrm>
              <a:off x="5268521" y="262361"/>
              <a:ext cx="124423" cy="207353"/>
            </a:xfrm>
            <a:custGeom>
              <a:avLst/>
              <a:gdLst/>
              <a:ahLst/>
              <a:cxnLst/>
              <a:rect l="l" t="t" r="r" b="b"/>
              <a:pathLst>
                <a:path w="4504" h="7506" extrusionOk="0">
                  <a:moveTo>
                    <a:pt x="1868" y="2002"/>
                  </a:moveTo>
                  <a:lnTo>
                    <a:pt x="1868" y="2969"/>
                  </a:lnTo>
                  <a:cubicBezTo>
                    <a:pt x="1668" y="2869"/>
                    <a:pt x="1601" y="2836"/>
                    <a:pt x="1501" y="2736"/>
                  </a:cubicBezTo>
                  <a:cubicBezTo>
                    <a:pt x="1468" y="2669"/>
                    <a:pt x="1434" y="2569"/>
                    <a:pt x="1434" y="2469"/>
                  </a:cubicBezTo>
                  <a:cubicBezTo>
                    <a:pt x="1434" y="2202"/>
                    <a:pt x="1601" y="2069"/>
                    <a:pt x="1868" y="2002"/>
                  </a:cubicBezTo>
                  <a:close/>
                  <a:moveTo>
                    <a:pt x="2635" y="4637"/>
                  </a:moveTo>
                  <a:cubicBezTo>
                    <a:pt x="2802" y="4670"/>
                    <a:pt x="2935" y="4737"/>
                    <a:pt x="2969" y="4837"/>
                  </a:cubicBezTo>
                  <a:cubicBezTo>
                    <a:pt x="3002" y="4904"/>
                    <a:pt x="3036" y="5004"/>
                    <a:pt x="3036" y="5137"/>
                  </a:cubicBezTo>
                  <a:cubicBezTo>
                    <a:pt x="3036" y="5338"/>
                    <a:pt x="2869" y="5471"/>
                    <a:pt x="2635" y="5538"/>
                  </a:cubicBezTo>
                  <a:lnTo>
                    <a:pt x="2635" y="4637"/>
                  </a:lnTo>
                  <a:close/>
                  <a:moveTo>
                    <a:pt x="1868" y="0"/>
                  </a:moveTo>
                  <a:lnTo>
                    <a:pt x="1868" y="834"/>
                  </a:lnTo>
                  <a:cubicBezTo>
                    <a:pt x="1301" y="868"/>
                    <a:pt x="834" y="1068"/>
                    <a:pt x="500" y="1368"/>
                  </a:cubicBezTo>
                  <a:cubicBezTo>
                    <a:pt x="167" y="1668"/>
                    <a:pt x="0" y="2069"/>
                    <a:pt x="0" y="2536"/>
                  </a:cubicBezTo>
                  <a:cubicBezTo>
                    <a:pt x="0" y="2936"/>
                    <a:pt x="167" y="3336"/>
                    <a:pt x="467" y="3670"/>
                  </a:cubicBezTo>
                  <a:cubicBezTo>
                    <a:pt x="767" y="4003"/>
                    <a:pt x="1168" y="4203"/>
                    <a:pt x="1768" y="4370"/>
                  </a:cubicBezTo>
                  <a:lnTo>
                    <a:pt x="1868" y="4404"/>
                  </a:lnTo>
                  <a:lnTo>
                    <a:pt x="1868" y="5638"/>
                  </a:lnTo>
                  <a:cubicBezTo>
                    <a:pt x="1668" y="5638"/>
                    <a:pt x="1434" y="5571"/>
                    <a:pt x="1134" y="5504"/>
                  </a:cubicBezTo>
                  <a:cubicBezTo>
                    <a:pt x="867" y="5404"/>
                    <a:pt x="634" y="5338"/>
                    <a:pt x="367" y="5204"/>
                  </a:cubicBezTo>
                  <a:lnTo>
                    <a:pt x="0" y="6405"/>
                  </a:lnTo>
                  <a:cubicBezTo>
                    <a:pt x="534" y="6672"/>
                    <a:pt x="1168" y="6772"/>
                    <a:pt x="1868" y="6839"/>
                  </a:cubicBezTo>
                  <a:lnTo>
                    <a:pt x="1968" y="6839"/>
                  </a:lnTo>
                  <a:lnTo>
                    <a:pt x="1968" y="7506"/>
                  </a:lnTo>
                  <a:lnTo>
                    <a:pt x="2702" y="7506"/>
                  </a:lnTo>
                  <a:lnTo>
                    <a:pt x="2702" y="6839"/>
                  </a:lnTo>
                  <a:cubicBezTo>
                    <a:pt x="3302" y="6739"/>
                    <a:pt x="3703" y="6538"/>
                    <a:pt x="4036" y="6238"/>
                  </a:cubicBezTo>
                  <a:cubicBezTo>
                    <a:pt x="4336" y="5971"/>
                    <a:pt x="4503" y="5538"/>
                    <a:pt x="4503" y="5037"/>
                  </a:cubicBezTo>
                  <a:cubicBezTo>
                    <a:pt x="4503" y="4570"/>
                    <a:pt x="4336" y="4237"/>
                    <a:pt x="4036" y="3903"/>
                  </a:cubicBezTo>
                  <a:cubicBezTo>
                    <a:pt x="3703" y="3603"/>
                    <a:pt x="3302" y="3370"/>
                    <a:pt x="2769" y="3236"/>
                  </a:cubicBezTo>
                  <a:lnTo>
                    <a:pt x="2635" y="3203"/>
                  </a:lnTo>
                  <a:lnTo>
                    <a:pt x="2635" y="2035"/>
                  </a:lnTo>
                  <a:cubicBezTo>
                    <a:pt x="3136" y="2069"/>
                    <a:pt x="3503" y="2202"/>
                    <a:pt x="3803" y="2402"/>
                  </a:cubicBezTo>
                  <a:lnTo>
                    <a:pt x="4270" y="1235"/>
                  </a:lnTo>
                  <a:cubicBezTo>
                    <a:pt x="3703" y="1035"/>
                    <a:pt x="3169" y="868"/>
                    <a:pt x="2635" y="834"/>
                  </a:cubicBezTo>
                  <a:lnTo>
                    <a:pt x="2635" y="0"/>
                  </a:ln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5"/>
            <p:cNvSpPr/>
            <p:nvPr/>
          </p:nvSpPr>
          <p:spPr>
            <a:xfrm>
              <a:off x="8027147" y="568072"/>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5"/>
            <p:cNvSpPr/>
            <p:nvPr/>
          </p:nvSpPr>
          <p:spPr>
            <a:xfrm>
              <a:off x="8018859" y="559785"/>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5"/>
            <p:cNvSpPr/>
            <p:nvPr/>
          </p:nvSpPr>
          <p:spPr>
            <a:xfrm>
              <a:off x="7860345" y="738548"/>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5"/>
            <p:cNvSpPr/>
            <p:nvPr/>
          </p:nvSpPr>
          <p:spPr>
            <a:xfrm>
              <a:off x="7838245" y="496191"/>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5"/>
            <p:cNvSpPr/>
            <p:nvPr/>
          </p:nvSpPr>
          <p:spPr>
            <a:xfrm>
              <a:off x="7738710" y="594814"/>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5"/>
            <p:cNvSpPr/>
            <p:nvPr/>
          </p:nvSpPr>
          <p:spPr>
            <a:xfrm>
              <a:off x="8411416" y="707221"/>
              <a:ext cx="548301" cy="548329"/>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5"/>
            <p:cNvSpPr/>
            <p:nvPr/>
          </p:nvSpPr>
          <p:spPr>
            <a:xfrm>
              <a:off x="6626245" y="1986551"/>
              <a:ext cx="84809" cy="85720"/>
            </a:xfrm>
            <a:custGeom>
              <a:avLst/>
              <a:gdLst/>
              <a:ahLst/>
              <a:cxnLst/>
              <a:rect l="l" t="t" r="r" b="b"/>
              <a:pathLst>
                <a:path w="3070" h="3103" extrusionOk="0">
                  <a:moveTo>
                    <a:pt x="1535" y="601"/>
                  </a:moveTo>
                  <a:cubicBezTo>
                    <a:pt x="2068" y="601"/>
                    <a:pt x="2502" y="1034"/>
                    <a:pt x="2502" y="1568"/>
                  </a:cubicBezTo>
                  <a:cubicBezTo>
                    <a:pt x="2502" y="2102"/>
                    <a:pt x="2068" y="2535"/>
                    <a:pt x="1535" y="2535"/>
                  </a:cubicBezTo>
                  <a:cubicBezTo>
                    <a:pt x="1001" y="2535"/>
                    <a:pt x="567" y="2102"/>
                    <a:pt x="567" y="1568"/>
                  </a:cubicBezTo>
                  <a:cubicBezTo>
                    <a:pt x="567" y="1034"/>
                    <a:pt x="1001" y="601"/>
                    <a:pt x="1535" y="601"/>
                  </a:cubicBezTo>
                  <a:close/>
                  <a:moveTo>
                    <a:pt x="1535" y="0"/>
                  </a:moveTo>
                  <a:cubicBezTo>
                    <a:pt x="701" y="0"/>
                    <a:pt x="0" y="734"/>
                    <a:pt x="0" y="1568"/>
                  </a:cubicBezTo>
                  <a:cubicBezTo>
                    <a:pt x="0" y="2402"/>
                    <a:pt x="701" y="3102"/>
                    <a:pt x="1535" y="3102"/>
                  </a:cubicBezTo>
                  <a:cubicBezTo>
                    <a:pt x="2369" y="3102"/>
                    <a:pt x="3069" y="2402"/>
                    <a:pt x="3069" y="1568"/>
                  </a:cubicBezTo>
                  <a:cubicBezTo>
                    <a:pt x="3069" y="734"/>
                    <a:pt x="2369" y="0"/>
                    <a:pt x="1535"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4" name="Google Shape;1434;p35"/>
            <p:cNvGrpSpPr/>
            <p:nvPr/>
          </p:nvGrpSpPr>
          <p:grpSpPr>
            <a:xfrm>
              <a:off x="5705149" y="939549"/>
              <a:ext cx="1524702" cy="2219324"/>
              <a:chOff x="5705149" y="939549"/>
              <a:chExt cx="1524702" cy="2219324"/>
            </a:xfrm>
          </p:grpSpPr>
          <p:sp>
            <p:nvSpPr>
              <p:cNvPr id="1435" name="Google Shape;1435;p35"/>
              <p:cNvSpPr/>
              <p:nvPr/>
            </p:nvSpPr>
            <p:spPr>
              <a:xfrm>
                <a:off x="6974568" y="9395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5"/>
              <p:cNvSpPr/>
              <p:nvPr/>
            </p:nvSpPr>
            <p:spPr>
              <a:xfrm>
                <a:off x="6875033" y="10372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7074406" y="11813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5"/>
              <p:cNvSpPr/>
              <p:nvPr/>
            </p:nvSpPr>
            <p:spPr>
              <a:xfrm>
                <a:off x="6875951" y="20630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5"/>
              <p:cNvSpPr/>
              <p:nvPr/>
            </p:nvSpPr>
            <p:spPr>
              <a:xfrm>
                <a:off x="6752493" y="17172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5"/>
              <p:cNvSpPr/>
              <p:nvPr/>
            </p:nvSpPr>
            <p:spPr>
              <a:xfrm>
                <a:off x="5705149" y="2938618"/>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5"/>
              <p:cNvSpPr/>
              <p:nvPr/>
            </p:nvSpPr>
            <p:spPr>
              <a:xfrm>
                <a:off x="5848912" y="3073153"/>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5"/>
              <p:cNvSpPr/>
              <p:nvPr/>
            </p:nvSpPr>
            <p:spPr>
              <a:xfrm>
                <a:off x="5823110" y="2758916"/>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 name="Google Shape;1443;p35"/>
            <p:cNvSpPr/>
            <p:nvPr/>
          </p:nvSpPr>
          <p:spPr>
            <a:xfrm>
              <a:off x="5553256" y="291837"/>
              <a:ext cx="448796" cy="449735"/>
            </a:xfrm>
            <a:custGeom>
              <a:avLst/>
              <a:gdLst/>
              <a:ahLst/>
              <a:cxnLst/>
              <a:rect l="l" t="t" r="r" b="b"/>
              <a:pathLst>
                <a:path w="16246" h="16280" extrusionOk="0">
                  <a:moveTo>
                    <a:pt x="8106" y="1"/>
                  </a:moveTo>
                  <a:cubicBezTo>
                    <a:pt x="3636" y="1"/>
                    <a:pt x="0" y="3637"/>
                    <a:pt x="0" y="8140"/>
                  </a:cubicBezTo>
                  <a:cubicBezTo>
                    <a:pt x="0" y="12643"/>
                    <a:pt x="3636" y="16279"/>
                    <a:pt x="8106" y="16279"/>
                  </a:cubicBezTo>
                  <a:cubicBezTo>
                    <a:pt x="12609" y="16279"/>
                    <a:pt x="16245" y="12643"/>
                    <a:pt x="16245" y="8140"/>
                  </a:cubicBezTo>
                  <a:cubicBezTo>
                    <a:pt x="16245" y="3637"/>
                    <a:pt x="12609" y="1"/>
                    <a:pt x="8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5"/>
            <p:cNvSpPr/>
            <p:nvPr/>
          </p:nvSpPr>
          <p:spPr>
            <a:xfrm>
              <a:off x="5595633" y="334242"/>
              <a:ext cx="364015" cy="364926"/>
            </a:xfrm>
            <a:custGeom>
              <a:avLst/>
              <a:gdLst/>
              <a:ahLst/>
              <a:cxnLst/>
              <a:rect l="l" t="t" r="r" b="b"/>
              <a:pathLst>
                <a:path w="13177" h="13210" extrusionOk="0">
                  <a:moveTo>
                    <a:pt x="6572" y="0"/>
                  </a:moveTo>
                  <a:cubicBezTo>
                    <a:pt x="2936" y="0"/>
                    <a:pt x="1" y="2969"/>
                    <a:pt x="1" y="6605"/>
                  </a:cubicBezTo>
                  <a:cubicBezTo>
                    <a:pt x="1" y="10241"/>
                    <a:pt x="2936" y="13210"/>
                    <a:pt x="6572" y="13210"/>
                  </a:cubicBezTo>
                  <a:cubicBezTo>
                    <a:pt x="10241" y="13210"/>
                    <a:pt x="13177" y="10241"/>
                    <a:pt x="13177" y="6605"/>
                  </a:cubicBezTo>
                  <a:cubicBezTo>
                    <a:pt x="13177" y="2969"/>
                    <a:pt x="10241" y="0"/>
                    <a:pt x="6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5"/>
            <p:cNvSpPr/>
            <p:nvPr/>
          </p:nvSpPr>
          <p:spPr>
            <a:xfrm>
              <a:off x="5668454" y="364657"/>
              <a:ext cx="220254" cy="304096"/>
            </a:xfrm>
            <a:custGeom>
              <a:avLst/>
              <a:gdLst/>
              <a:ahLst/>
              <a:cxnLst/>
              <a:rect l="l" t="t" r="r" b="b"/>
              <a:pathLst>
                <a:path w="7973" h="11008" extrusionOk="0">
                  <a:moveTo>
                    <a:pt x="3069" y="2802"/>
                  </a:moveTo>
                  <a:cubicBezTo>
                    <a:pt x="3536" y="2835"/>
                    <a:pt x="4003" y="2835"/>
                    <a:pt x="4403" y="2835"/>
                  </a:cubicBezTo>
                  <a:cubicBezTo>
                    <a:pt x="4570" y="2869"/>
                    <a:pt x="4737" y="2902"/>
                    <a:pt x="4904" y="3002"/>
                  </a:cubicBezTo>
                  <a:cubicBezTo>
                    <a:pt x="5304" y="3169"/>
                    <a:pt x="5471" y="3469"/>
                    <a:pt x="5471" y="3836"/>
                  </a:cubicBezTo>
                  <a:cubicBezTo>
                    <a:pt x="5404" y="4270"/>
                    <a:pt x="5204" y="4470"/>
                    <a:pt x="4870" y="4637"/>
                  </a:cubicBezTo>
                  <a:cubicBezTo>
                    <a:pt x="4470" y="4837"/>
                    <a:pt x="4003" y="4837"/>
                    <a:pt x="3536" y="4837"/>
                  </a:cubicBezTo>
                  <a:lnTo>
                    <a:pt x="3069" y="4837"/>
                  </a:lnTo>
                  <a:lnTo>
                    <a:pt x="3069" y="2802"/>
                  </a:lnTo>
                  <a:close/>
                  <a:moveTo>
                    <a:pt x="3659" y="5834"/>
                  </a:moveTo>
                  <a:cubicBezTo>
                    <a:pt x="4047" y="5834"/>
                    <a:pt x="4425" y="5849"/>
                    <a:pt x="4803" y="5938"/>
                  </a:cubicBezTo>
                  <a:cubicBezTo>
                    <a:pt x="5004" y="5971"/>
                    <a:pt x="5204" y="6038"/>
                    <a:pt x="5404" y="6138"/>
                  </a:cubicBezTo>
                  <a:cubicBezTo>
                    <a:pt x="5737" y="6305"/>
                    <a:pt x="5904" y="6605"/>
                    <a:pt x="5904" y="7005"/>
                  </a:cubicBezTo>
                  <a:cubicBezTo>
                    <a:pt x="5871" y="7372"/>
                    <a:pt x="5671" y="7639"/>
                    <a:pt x="5337" y="7806"/>
                  </a:cubicBezTo>
                  <a:cubicBezTo>
                    <a:pt x="4870" y="8039"/>
                    <a:pt x="4370" y="8106"/>
                    <a:pt x="3869" y="8106"/>
                  </a:cubicBezTo>
                  <a:lnTo>
                    <a:pt x="3069" y="8106"/>
                  </a:lnTo>
                  <a:lnTo>
                    <a:pt x="3069" y="5838"/>
                  </a:lnTo>
                  <a:cubicBezTo>
                    <a:pt x="3269" y="5838"/>
                    <a:pt x="3465" y="5834"/>
                    <a:pt x="3659" y="5834"/>
                  </a:cubicBezTo>
                  <a:close/>
                  <a:moveTo>
                    <a:pt x="3869" y="0"/>
                  </a:moveTo>
                  <a:lnTo>
                    <a:pt x="3869" y="1635"/>
                  </a:lnTo>
                  <a:cubicBezTo>
                    <a:pt x="3569" y="1635"/>
                    <a:pt x="3336" y="1635"/>
                    <a:pt x="3036" y="1668"/>
                  </a:cubicBezTo>
                  <a:lnTo>
                    <a:pt x="3036" y="33"/>
                  </a:lnTo>
                  <a:lnTo>
                    <a:pt x="2035" y="33"/>
                  </a:lnTo>
                  <a:lnTo>
                    <a:pt x="2035" y="1701"/>
                  </a:lnTo>
                  <a:lnTo>
                    <a:pt x="0" y="1701"/>
                  </a:lnTo>
                  <a:lnTo>
                    <a:pt x="0" y="2802"/>
                  </a:lnTo>
                  <a:lnTo>
                    <a:pt x="834" y="2802"/>
                  </a:lnTo>
                  <a:cubicBezTo>
                    <a:pt x="1168" y="2802"/>
                    <a:pt x="1334" y="3002"/>
                    <a:pt x="1334" y="3336"/>
                  </a:cubicBezTo>
                  <a:lnTo>
                    <a:pt x="1334" y="5371"/>
                  </a:lnTo>
                  <a:lnTo>
                    <a:pt x="1334" y="7706"/>
                  </a:lnTo>
                  <a:cubicBezTo>
                    <a:pt x="1334" y="8006"/>
                    <a:pt x="1201" y="8139"/>
                    <a:pt x="901" y="8139"/>
                  </a:cubicBezTo>
                  <a:lnTo>
                    <a:pt x="200" y="8139"/>
                  </a:lnTo>
                  <a:cubicBezTo>
                    <a:pt x="100" y="8540"/>
                    <a:pt x="67" y="8940"/>
                    <a:pt x="0" y="9340"/>
                  </a:cubicBezTo>
                  <a:lnTo>
                    <a:pt x="2035" y="9340"/>
                  </a:lnTo>
                  <a:lnTo>
                    <a:pt x="2035" y="11008"/>
                  </a:lnTo>
                  <a:lnTo>
                    <a:pt x="3036" y="11008"/>
                  </a:lnTo>
                  <a:lnTo>
                    <a:pt x="3036" y="9340"/>
                  </a:lnTo>
                  <a:lnTo>
                    <a:pt x="3836" y="9340"/>
                  </a:lnTo>
                  <a:lnTo>
                    <a:pt x="3836" y="11008"/>
                  </a:lnTo>
                  <a:lnTo>
                    <a:pt x="4837" y="11008"/>
                  </a:lnTo>
                  <a:lnTo>
                    <a:pt x="4837" y="9373"/>
                  </a:lnTo>
                  <a:cubicBezTo>
                    <a:pt x="5371" y="9307"/>
                    <a:pt x="5871" y="9207"/>
                    <a:pt x="6371" y="9107"/>
                  </a:cubicBezTo>
                  <a:cubicBezTo>
                    <a:pt x="7239" y="8840"/>
                    <a:pt x="7739" y="8306"/>
                    <a:pt x="7872" y="7372"/>
                  </a:cubicBezTo>
                  <a:cubicBezTo>
                    <a:pt x="7906" y="7272"/>
                    <a:pt x="7906" y="7139"/>
                    <a:pt x="7906" y="7005"/>
                  </a:cubicBezTo>
                  <a:cubicBezTo>
                    <a:pt x="7972" y="6038"/>
                    <a:pt x="7539" y="5437"/>
                    <a:pt x="6571" y="5170"/>
                  </a:cubicBezTo>
                  <a:cubicBezTo>
                    <a:pt x="6538" y="5137"/>
                    <a:pt x="6538" y="5137"/>
                    <a:pt x="6505" y="5137"/>
                  </a:cubicBezTo>
                  <a:lnTo>
                    <a:pt x="6538" y="5104"/>
                  </a:lnTo>
                  <a:cubicBezTo>
                    <a:pt x="7339" y="4603"/>
                    <a:pt x="7572" y="3669"/>
                    <a:pt x="7205" y="2835"/>
                  </a:cubicBezTo>
                  <a:cubicBezTo>
                    <a:pt x="7005" y="2335"/>
                    <a:pt x="6605" y="2035"/>
                    <a:pt x="6138" y="1935"/>
                  </a:cubicBezTo>
                  <a:cubicBezTo>
                    <a:pt x="5737" y="1801"/>
                    <a:pt x="5371" y="1768"/>
                    <a:pt x="5004" y="1668"/>
                  </a:cubicBezTo>
                  <a:cubicBezTo>
                    <a:pt x="4904" y="1668"/>
                    <a:pt x="4870" y="1635"/>
                    <a:pt x="4870" y="1535"/>
                  </a:cubicBezTo>
                  <a:lnTo>
                    <a:pt x="4870" y="834"/>
                  </a:lnTo>
                  <a:lnTo>
                    <a:pt x="4870" y="0"/>
                  </a:ln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8084064" y="4689299"/>
              <a:ext cx="380590" cy="108787"/>
            </a:xfrm>
            <a:custGeom>
              <a:avLst/>
              <a:gdLst/>
              <a:ahLst/>
              <a:cxnLst/>
              <a:rect l="l" t="t" r="r" b="b"/>
              <a:pathLst>
                <a:path w="13777" h="3938" extrusionOk="0">
                  <a:moveTo>
                    <a:pt x="6872" y="1"/>
                  </a:moveTo>
                  <a:cubicBezTo>
                    <a:pt x="3069" y="1"/>
                    <a:pt x="0" y="868"/>
                    <a:pt x="0" y="1969"/>
                  </a:cubicBezTo>
                  <a:cubicBezTo>
                    <a:pt x="0" y="3036"/>
                    <a:pt x="3069" y="3937"/>
                    <a:pt x="6872" y="3937"/>
                  </a:cubicBezTo>
                  <a:cubicBezTo>
                    <a:pt x="10674" y="3937"/>
                    <a:pt x="13777" y="3036"/>
                    <a:pt x="13777" y="1969"/>
                  </a:cubicBezTo>
                  <a:cubicBezTo>
                    <a:pt x="13777" y="868"/>
                    <a:pt x="10674" y="1"/>
                    <a:pt x="6872" y="1"/>
                  </a:cubicBezTo>
                  <a:close/>
                </a:path>
              </a:pathLst>
            </a:custGeom>
            <a:solidFill>
              <a:srgbClr val="373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5"/>
            <p:cNvSpPr/>
            <p:nvPr/>
          </p:nvSpPr>
          <p:spPr>
            <a:xfrm>
              <a:off x="8098789" y="4413792"/>
              <a:ext cx="350202" cy="122572"/>
            </a:xfrm>
            <a:custGeom>
              <a:avLst/>
              <a:gdLst/>
              <a:ahLst/>
              <a:cxnLst/>
              <a:rect l="l" t="t" r="r" b="b"/>
              <a:pathLst>
                <a:path w="12677" h="4437" extrusionOk="0">
                  <a:moveTo>
                    <a:pt x="6339" y="0"/>
                  </a:moveTo>
                  <a:cubicBezTo>
                    <a:pt x="2836" y="0"/>
                    <a:pt x="1" y="1001"/>
                    <a:pt x="1" y="2202"/>
                  </a:cubicBezTo>
                  <a:cubicBezTo>
                    <a:pt x="1" y="3436"/>
                    <a:pt x="2836" y="4437"/>
                    <a:pt x="6339" y="4437"/>
                  </a:cubicBezTo>
                  <a:cubicBezTo>
                    <a:pt x="9841" y="4437"/>
                    <a:pt x="12677" y="3436"/>
                    <a:pt x="12677" y="2202"/>
                  </a:cubicBezTo>
                  <a:cubicBezTo>
                    <a:pt x="12677" y="1001"/>
                    <a:pt x="9841" y="0"/>
                    <a:pt x="6339"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5"/>
            <p:cNvSpPr/>
            <p:nvPr/>
          </p:nvSpPr>
          <p:spPr>
            <a:xfrm>
              <a:off x="8102490" y="4486585"/>
              <a:ext cx="340975" cy="262658"/>
            </a:xfrm>
            <a:custGeom>
              <a:avLst/>
              <a:gdLst/>
              <a:ahLst/>
              <a:cxnLst/>
              <a:rect l="l" t="t" r="r" b="b"/>
              <a:pathLst>
                <a:path w="12343" h="9508" extrusionOk="0">
                  <a:moveTo>
                    <a:pt x="0" y="0"/>
                  </a:moveTo>
                  <a:lnTo>
                    <a:pt x="1968" y="7205"/>
                  </a:lnTo>
                  <a:cubicBezTo>
                    <a:pt x="2335" y="8606"/>
                    <a:pt x="3603" y="9507"/>
                    <a:pt x="5004" y="9507"/>
                  </a:cubicBezTo>
                  <a:lnTo>
                    <a:pt x="7339" y="9507"/>
                  </a:lnTo>
                  <a:cubicBezTo>
                    <a:pt x="8773" y="9507"/>
                    <a:pt x="10007" y="8540"/>
                    <a:pt x="10374" y="7205"/>
                  </a:cubicBezTo>
                  <a:lnTo>
                    <a:pt x="12342" y="0"/>
                  </a:lnTo>
                  <a:lnTo>
                    <a:pt x="12342" y="0"/>
                  </a:lnTo>
                  <a:cubicBezTo>
                    <a:pt x="11842" y="1034"/>
                    <a:pt x="9307" y="1802"/>
                    <a:pt x="6205" y="1802"/>
                  </a:cubicBezTo>
                  <a:cubicBezTo>
                    <a:pt x="3136" y="1802"/>
                    <a:pt x="534" y="103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8140254" y="4444014"/>
              <a:ext cx="265421" cy="92350"/>
            </a:xfrm>
            <a:custGeom>
              <a:avLst/>
              <a:gdLst/>
              <a:ahLst/>
              <a:cxnLst/>
              <a:rect l="l" t="t" r="r" b="b"/>
              <a:pathLst>
                <a:path w="9608" h="3343" extrusionOk="0">
                  <a:moveTo>
                    <a:pt x="4881" y="1"/>
                  </a:moveTo>
                  <a:cubicBezTo>
                    <a:pt x="2965" y="1"/>
                    <a:pt x="989" y="747"/>
                    <a:pt x="1" y="2542"/>
                  </a:cubicBezTo>
                  <a:cubicBezTo>
                    <a:pt x="1168" y="3042"/>
                    <a:pt x="2903" y="3343"/>
                    <a:pt x="4838" y="3343"/>
                  </a:cubicBezTo>
                  <a:cubicBezTo>
                    <a:pt x="6772" y="3343"/>
                    <a:pt x="8440" y="3042"/>
                    <a:pt x="9608" y="2575"/>
                  </a:cubicBezTo>
                  <a:cubicBezTo>
                    <a:pt x="9474" y="1875"/>
                    <a:pt x="8907" y="1241"/>
                    <a:pt x="8274" y="874"/>
                  </a:cubicBezTo>
                  <a:cubicBezTo>
                    <a:pt x="7363" y="320"/>
                    <a:pt x="6135" y="1"/>
                    <a:pt x="4881"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5"/>
            <p:cNvSpPr/>
            <p:nvPr/>
          </p:nvSpPr>
          <p:spPr>
            <a:xfrm>
              <a:off x="8082213" y="4208287"/>
              <a:ext cx="338213" cy="302273"/>
            </a:xfrm>
            <a:custGeom>
              <a:avLst/>
              <a:gdLst/>
              <a:ahLst/>
              <a:cxnLst/>
              <a:rect l="l" t="t" r="r" b="b"/>
              <a:pathLst>
                <a:path w="12243" h="10942" extrusionOk="0">
                  <a:moveTo>
                    <a:pt x="5905" y="0"/>
                  </a:moveTo>
                  <a:cubicBezTo>
                    <a:pt x="5171" y="0"/>
                    <a:pt x="4737" y="834"/>
                    <a:pt x="4570" y="1602"/>
                  </a:cubicBezTo>
                  <a:cubicBezTo>
                    <a:pt x="4103" y="4237"/>
                    <a:pt x="4937" y="6505"/>
                    <a:pt x="5905" y="8773"/>
                  </a:cubicBezTo>
                  <a:cubicBezTo>
                    <a:pt x="5771" y="8573"/>
                    <a:pt x="5671" y="8406"/>
                    <a:pt x="5538" y="8206"/>
                  </a:cubicBezTo>
                  <a:cubicBezTo>
                    <a:pt x="5071" y="7506"/>
                    <a:pt x="4570" y="6772"/>
                    <a:pt x="4103" y="5905"/>
                  </a:cubicBezTo>
                  <a:cubicBezTo>
                    <a:pt x="3837" y="5371"/>
                    <a:pt x="3536" y="4737"/>
                    <a:pt x="3036" y="4270"/>
                  </a:cubicBezTo>
                  <a:cubicBezTo>
                    <a:pt x="2640" y="3899"/>
                    <a:pt x="2116" y="3693"/>
                    <a:pt x="1640" y="3693"/>
                  </a:cubicBezTo>
                  <a:cubicBezTo>
                    <a:pt x="1474" y="3693"/>
                    <a:pt x="1314" y="3718"/>
                    <a:pt x="1168" y="3770"/>
                  </a:cubicBezTo>
                  <a:cubicBezTo>
                    <a:pt x="334" y="4070"/>
                    <a:pt x="0" y="5104"/>
                    <a:pt x="167" y="5905"/>
                  </a:cubicBezTo>
                  <a:cubicBezTo>
                    <a:pt x="334" y="6772"/>
                    <a:pt x="934" y="7439"/>
                    <a:pt x="1435" y="7939"/>
                  </a:cubicBezTo>
                  <a:cubicBezTo>
                    <a:pt x="2903" y="9374"/>
                    <a:pt x="4737" y="10408"/>
                    <a:pt x="6739" y="10908"/>
                  </a:cubicBezTo>
                  <a:cubicBezTo>
                    <a:pt x="6772" y="10908"/>
                    <a:pt x="6872" y="10942"/>
                    <a:pt x="6939" y="10942"/>
                  </a:cubicBezTo>
                  <a:cubicBezTo>
                    <a:pt x="8106" y="10942"/>
                    <a:pt x="10875" y="9107"/>
                    <a:pt x="11776" y="7506"/>
                  </a:cubicBezTo>
                  <a:cubicBezTo>
                    <a:pt x="12009" y="6939"/>
                    <a:pt x="12243" y="6105"/>
                    <a:pt x="12042" y="5438"/>
                  </a:cubicBezTo>
                  <a:cubicBezTo>
                    <a:pt x="11942" y="5104"/>
                    <a:pt x="11742" y="4871"/>
                    <a:pt x="11442" y="4704"/>
                  </a:cubicBezTo>
                  <a:cubicBezTo>
                    <a:pt x="11270" y="4607"/>
                    <a:pt x="11071" y="4559"/>
                    <a:pt x="10858" y="4559"/>
                  </a:cubicBezTo>
                  <a:cubicBezTo>
                    <a:pt x="10407" y="4559"/>
                    <a:pt x="9893" y="4774"/>
                    <a:pt x="9441" y="5204"/>
                  </a:cubicBezTo>
                  <a:cubicBezTo>
                    <a:pt x="8406" y="6105"/>
                    <a:pt x="7739" y="7372"/>
                    <a:pt x="7272" y="8607"/>
                  </a:cubicBezTo>
                  <a:cubicBezTo>
                    <a:pt x="7573" y="6372"/>
                    <a:pt x="7573" y="4070"/>
                    <a:pt x="7239" y="1768"/>
                  </a:cubicBezTo>
                  <a:cubicBezTo>
                    <a:pt x="7206" y="1368"/>
                    <a:pt x="6905" y="0"/>
                    <a:pt x="5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5"/>
            <p:cNvSpPr/>
            <p:nvPr/>
          </p:nvSpPr>
          <p:spPr>
            <a:xfrm>
              <a:off x="8101551" y="4486585"/>
              <a:ext cx="207381" cy="262658"/>
            </a:xfrm>
            <a:custGeom>
              <a:avLst/>
              <a:gdLst/>
              <a:ahLst/>
              <a:cxnLst/>
              <a:rect l="l" t="t" r="r" b="b"/>
              <a:pathLst>
                <a:path w="7507" h="9508" extrusionOk="0">
                  <a:moveTo>
                    <a:pt x="1" y="0"/>
                  </a:moveTo>
                  <a:lnTo>
                    <a:pt x="1969" y="7205"/>
                  </a:lnTo>
                  <a:cubicBezTo>
                    <a:pt x="2336" y="8606"/>
                    <a:pt x="3570" y="9507"/>
                    <a:pt x="5005" y="9507"/>
                  </a:cubicBezTo>
                  <a:lnTo>
                    <a:pt x="7506" y="9507"/>
                  </a:lnTo>
                  <a:cubicBezTo>
                    <a:pt x="4304" y="7539"/>
                    <a:pt x="3904" y="4037"/>
                    <a:pt x="4071" y="1668"/>
                  </a:cubicBezTo>
                  <a:cubicBezTo>
                    <a:pt x="2002" y="1435"/>
                    <a:pt x="468" y="801"/>
                    <a:pt x="1" y="0"/>
                  </a:cubicBezTo>
                  <a:close/>
                </a:path>
              </a:pathLst>
            </a:custGeom>
            <a:solidFill>
              <a:srgbClr val="9E9E9E">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8462781" y="4195386"/>
              <a:ext cx="511477" cy="176966"/>
            </a:xfrm>
            <a:custGeom>
              <a:avLst/>
              <a:gdLst/>
              <a:ahLst/>
              <a:cxnLst/>
              <a:rect l="l" t="t" r="r" b="b"/>
              <a:pathLst>
                <a:path w="18515" h="6406" extrusionOk="0">
                  <a:moveTo>
                    <a:pt x="9274" y="0"/>
                  </a:moveTo>
                  <a:cubicBezTo>
                    <a:pt x="4137" y="0"/>
                    <a:pt x="1" y="1401"/>
                    <a:pt x="1" y="3203"/>
                  </a:cubicBezTo>
                  <a:cubicBezTo>
                    <a:pt x="1" y="4971"/>
                    <a:pt x="4171" y="6405"/>
                    <a:pt x="9274" y="6405"/>
                  </a:cubicBezTo>
                  <a:cubicBezTo>
                    <a:pt x="14411" y="6405"/>
                    <a:pt x="18514" y="5004"/>
                    <a:pt x="18514" y="3203"/>
                  </a:cubicBezTo>
                  <a:cubicBezTo>
                    <a:pt x="18514" y="1401"/>
                    <a:pt x="14411" y="0"/>
                    <a:pt x="9274" y="0"/>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5"/>
            <p:cNvSpPr/>
            <p:nvPr/>
          </p:nvSpPr>
          <p:spPr>
            <a:xfrm>
              <a:off x="8166996" y="3638019"/>
              <a:ext cx="600844" cy="686398"/>
            </a:xfrm>
            <a:custGeom>
              <a:avLst/>
              <a:gdLst/>
              <a:ahLst/>
              <a:cxnLst/>
              <a:rect l="l" t="t" r="r" b="b"/>
              <a:pathLst>
                <a:path w="21750" h="24847" extrusionOk="0">
                  <a:moveTo>
                    <a:pt x="2257" y="0"/>
                  </a:moveTo>
                  <a:cubicBezTo>
                    <a:pt x="1570" y="0"/>
                    <a:pt x="838" y="433"/>
                    <a:pt x="501" y="1063"/>
                  </a:cubicBezTo>
                  <a:cubicBezTo>
                    <a:pt x="0" y="2030"/>
                    <a:pt x="167" y="3164"/>
                    <a:pt x="467" y="4198"/>
                  </a:cubicBezTo>
                  <a:cubicBezTo>
                    <a:pt x="1168" y="6733"/>
                    <a:pt x="2636" y="9102"/>
                    <a:pt x="4604" y="10870"/>
                  </a:cubicBezTo>
                  <a:cubicBezTo>
                    <a:pt x="3036" y="11037"/>
                    <a:pt x="1935" y="12704"/>
                    <a:pt x="2169" y="14239"/>
                  </a:cubicBezTo>
                  <a:cubicBezTo>
                    <a:pt x="2369" y="15807"/>
                    <a:pt x="3703" y="17041"/>
                    <a:pt x="5171" y="17508"/>
                  </a:cubicBezTo>
                  <a:cubicBezTo>
                    <a:pt x="5716" y="17677"/>
                    <a:pt x="6278" y="17750"/>
                    <a:pt x="6843" y="17750"/>
                  </a:cubicBezTo>
                  <a:cubicBezTo>
                    <a:pt x="7832" y="17750"/>
                    <a:pt x="8827" y="17526"/>
                    <a:pt x="9741" y="17208"/>
                  </a:cubicBezTo>
                  <a:lnTo>
                    <a:pt x="9741" y="17208"/>
                  </a:lnTo>
                  <a:cubicBezTo>
                    <a:pt x="8473" y="18509"/>
                    <a:pt x="9340" y="20877"/>
                    <a:pt x="10875" y="21844"/>
                  </a:cubicBezTo>
                  <a:cubicBezTo>
                    <a:pt x="12476" y="22778"/>
                    <a:pt x="14377" y="22745"/>
                    <a:pt x="16212" y="22845"/>
                  </a:cubicBezTo>
                  <a:cubicBezTo>
                    <a:pt x="18047" y="22945"/>
                    <a:pt x="20048" y="23345"/>
                    <a:pt x="21149" y="24846"/>
                  </a:cubicBezTo>
                  <a:cubicBezTo>
                    <a:pt x="21682" y="21844"/>
                    <a:pt x="21749" y="18775"/>
                    <a:pt x="21382" y="15740"/>
                  </a:cubicBezTo>
                  <a:cubicBezTo>
                    <a:pt x="21282" y="14572"/>
                    <a:pt x="21015" y="13272"/>
                    <a:pt x="20148" y="12438"/>
                  </a:cubicBezTo>
                  <a:cubicBezTo>
                    <a:pt x="19735" y="12024"/>
                    <a:pt x="19117" y="11800"/>
                    <a:pt x="18526" y="11800"/>
                  </a:cubicBezTo>
                  <a:cubicBezTo>
                    <a:pt x="17923" y="11800"/>
                    <a:pt x="17349" y="12033"/>
                    <a:pt x="17046" y="12538"/>
                  </a:cubicBezTo>
                  <a:cubicBezTo>
                    <a:pt x="17113" y="10470"/>
                    <a:pt x="17113" y="8201"/>
                    <a:pt x="15878" y="6533"/>
                  </a:cubicBezTo>
                  <a:cubicBezTo>
                    <a:pt x="15192" y="5580"/>
                    <a:pt x="13949" y="4997"/>
                    <a:pt x="12798" y="4997"/>
                  </a:cubicBezTo>
                  <a:cubicBezTo>
                    <a:pt x="11937" y="4997"/>
                    <a:pt x="11127" y="5324"/>
                    <a:pt x="10641" y="6066"/>
                  </a:cubicBezTo>
                  <a:cubicBezTo>
                    <a:pt x="10075" y="2828"/>
                    <a:pt x="6842" y="300"/>
                    <a:pt x="3735" y="300"/>
                  </a:cubicBezTo>
                  <a:cubicBezTo>
                    <a:pt x="3546" y="300"/>
                    <a:pt x="3357" y="310"/>
                    <a:pt x="3169" y="329"/>
                  </a:cubicBezTo>
                  <a:cubicBezTo>
                    <a:pt x="2909" y="101"/>
                    <a:pt x="2588" y="0"/>
                    <a:pt x="2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5"/>
            <p:cNvSpPr/>
            <p:nvPr/>
          </p:nvSpPr>
          <p:spPr>
            <a:xfrm>
              <a:off x="8178958" y="3658157"/>
              <a:ext cx="576893" cy="662558"/>
            </a:xfrm>
            <a:custGeom>
              <a:avLst/>
              <a:gdLst/>
              <a:ahLst/>
              <a:cxnLst/>
              <a:rect l="l" t="t" r="r" b="b"/>
              <a:pathLst>
                <a:path w="20883" h="23984" extrusionOk="0">
                  <a:moveTo>
                    <a:pt x="268" y="0"/>
                  </a:moveTo>
                  <a:cubicBezTo>
                    <a:pt x="201" y="100"/>
                    <a:pt x="101" y="234"/>
                    <a:pt x="68" y="300"/>
                  </a:cubicBezTo>
                  <a:cubicBezTo>
                    <a:pt x="34" y="334"/>
                    <a:pt x="34" y="434"/>
                    <a:pt x="1" y="467"/>
                  </a:cubicBezTo>
                  <a:cubicBezTo>
                    <a:pt x="8774" y="6338"/>
                    <a:pt x="16012" y="14511"/>
                    <a:pt x="20716" y="23984"/>
                  </a:cubicBezTo>
                  <a:cubicBezTo>
                    <a:pt x="20782" y="23684"/>
                    <a:pt x="20849" y="23417"/>
                    <a:pt x="20883" y="23083"/>
                  </a:cubicBezTo>
                  <a:cubicBezTo>
                    <a:pt x="16112" y="13810"/>
                    <a:pt x="8941" y="5804"/>
                    <a:pt x="268"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5"/>
            <p:cNvSpPr/>
            <p:nvPr/>
          </p:nvSpPr>
          <p:spPr>
            <a:xfrm>
              <a:off x="8207550" y="3688545"/>
              <a:ext cx="231304" cy="187850"/>
            </a:xfrm>
            <a:custGeom>
              <a:avLst/>
              <a:gdLst/>
              <a:ahLst/>
              <a:cxnLst/>
              <a:rect l="l" t="t" r="r" b="b"/>
              <a:pathLst>
                <a:path w="8373" h="6800" extrusionOk="0">
                  <a:moveTo>
                    <a:pt x="6505" y="1"/>
                  </a:moveTo>
                  <a:lnTo>
                    <a:pt x="6505" y="1"/>
                  </a:lnTo>
                  <a:cubicBezTo>
                    <a:pt x="6471" y="2002"/>
                    <a:pt x="6838" y="4004"/>
                    <a:pt x="7505" y="5872"/>
                  </a:cubicBezTo>
                  <a:cubicBezTo>
                    <a:pt x="5998" y="5096"/>
                    <a:pt x="4299" y="4703"/>
                    <a:pt x="2585" y="4703"/>
                  </a:cubicBezTo>
                  <a:cubicBezTo>
                    <a:pt x="1719" y="4703"/>
                    <a:pt x="850" y="4803"/>
                    <a:pt x="0" y="5005"/>
                  </a:cubicBezTo>
                  <a:cubicBezTo>
                    <a:pt x="67" y="5171"/>
                    <a:pt x="167" y="5338"/>
                    <a:pt x="267" y="5505"/>
                  </a:cubicBezTo>
                  <a:cubicBezTo>
                    <a:pt x="1007" y="5353"/>
                    <a:pt x="1765" y="5277"/>
                    <a:pt x="2522" y="5277"/>
                  </a:cubicBezTo>
                  <a:cubicBezTo>
                    <a:pt x="4430" y="5277"/>
                    <a:pt x="6330" y="5760"/>
                    <a:pt x="7906" y="6739"/>
                  </a:cubicBezTo>
                  <a:cubicBezTo>
                    <a:pt x="7962" y="6781"/>
                    <a:pt x="8017" y="6800"/>
                    <a:pt x="8068" y="6800"/>
                  </a:cubicBezTo>
                  <a:cubicBezTo>
                    <a:pt x="8139" y="6800"/>
                    <a:pt x="8201" y="6764"/>
                    <a:pt x="8239" y="6706"/>
                  </a:cubicBezTo>
                  <a:cubicBezTo>
                    <a:pt x="8339" y="6639"/>
                    <a:pt x="8373" y="6506"/>
                    <a:pt x="8339" y="6372"/>
                  </a:cubicBezTo>
                  <a:cubicBezTo>
                    <a:pt x="7505" y="4538"/>
                    <a:pt x="7072" y="2503"/>
                    <a:pt x="7038" y="468"/>
                  </a:cubicBezTo>
                  <a:cubicBezTo>
                    <a:pt x="6872" y="301"/>
                    <a:pt x="6671" y="134"/>
                    <a:pt x="6505"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5"/>
            <p:cNvSpPr/>
            <p:nvPr/>
          </p:nvSpPr>
          <p:spPr>
            <a:xfrm>
              <a:off x="8225976" y="3785317"/>
              <a:ext cx="407331" cy="317936"/>
            </a:xfrm>
            <a:custGeom>
              <a:avLst/>
              <a:gdLst/>
              <a:ahLst/>
              <a:cxnLst/>
              <a:rect l="l" t="t" r="r" b="b"/>
              <a:pathLst>
                <a:path w="14745" h="11509" extrusionOk="0">
                  <a:moveTo>
                    <a:pt x="12209" y="0"/>
                  </a:moveTo>
                  <a:cubicBezTo>
                    <a:pt x="11809" y="3570"/>
                    <a:pt x="12342" y="7339"/>
                    <a:pt x="13743" y="10541"/>
                  </a:cubicBezTo>
                  <a:cubicBezTo>
                    <a:pt x="10968" y="9033"/>
                    <a:pt x="7820" y="8270"/>
                    <a:pt x="4740" y="8270"/>
                  </a:cubicBezTo>
                  <a:cubicBezTo>
                    <a:pt x="3120" y="8270"/>
                    <a:pt x="1518" y="8481"/>
                    <a:pt x="0" y="8907"/>
                  </a:cubicBezTo>
                  <a:cubicBezTo>
                    <a:pt x="34" y="9074"/>
                    <a:pt x="67" y="9240"/>
                    <a:pt x="134" y="9441"/>
                  </a:cubicBezTo>
                  <a:cubicBezTo>
                    <a:pt x="1607" y="9029"/>
                    <a:pt x="3161" y="8825"/>
                    <a:pt x="4734" y="8825"/>
                  </a:cubicBezTo>
                  <a:cubicBezTo>
                    <a:pt x="8006" y="8825"/>
                    <a:pt x="11360" y="9708"/>
                    <a:pt x="14244" y="11442"/>
                  </a:cubicBezTo>
                  <a:cubicBezTo>
                    <a:pt x="14344" y="11509"/>
                    <a:pt x="14377" y="11509"/>
                    <a:pt x="14410" y="11509"/>
                  </a:cubicBezTo>
                  <a:cubicBezTo>
                    <a:pt x="14511" y="11509"/>
                    <a:pt x="14544" y="11475"/>
                    <a:pt x="14644" y="11409"/>
                  </a:cubicBezTo>
                  <a:cubicBezTo>
                    <a:pt x="14711" y="11342"/>
                    <a:pt x="14744" y="11209"/>
                    <a:pt x="14677" y="11075"/>
                  </a:cubicBezTo>
                  <a:cubicBezTo>
                    <a:pt x="13009" y="7873"/>
                    <a:pt x="12376" y="4003"/>
                    <a:pt x="12743" y="301"/>
                  </a:cubicBezTo>
                  <a:cubicBezTo>
                    <a:pt x="12576" y="167"/>
                    <a:pt x="12409" y="67"/>
                    <a:pt x="12209"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5"/>
            <p:cNvSpPr/>
            <p:nvPr/>
          </p:nvSpPr>
          <p:spPr>
            <a:xfrm>
              <a:off x="8422254" y="3976069"/>
              <a:ext cx="307798" cy="246056"/>
            </a:xfrm>
            <a:custGeom>
              <a:avLst/>
              <a:gdLst/>
              <a:ahLst/>
              <a:cxnLst/>
              <a:rect l="l" t="t" r="r" b="b"/>
              <a:pathLst>
                <a:path w="11142" h="8907" extrusionOk="0">
                  <a:moveTo>
                    <a:pt x="10641" y="0"/>
                  </a:moveTo>
                  <a:cubicBezTo>
                    <a:pt x="9640" y="2602"/>
                    <a:pt x="9307" y="5438"/>
                    <a:pt x="9674" y="8140"/>
                  </a:cubicBezTo>
                  <a:cubicBezTo>
                    <a:pt x="7806" y="7339"/>
                    <a:pt x="5774" y="6943"/>
                    <a:pt x="3749" y="6943"/>
                  </a:cubicBezTo>
                  <a:cubicBezTo>
                    <a:pt x="2483" y="6943"/>
                    <a:pt x="1219" y="7098"/>
                    <a:pt x="0" y="7406"/>
                  </a:cubicBezTo>
                  <a:cubicBezTo>
                    <a:pt x="67" y="7573"/>
                    <a:pt x="134" y="7773"/>
                    <a:pt x="234" y="7939"/>
                  </a:cubicBezTo>
                  <a:cubicBezTo>
                    <a:pt x="1396" y="7637"/>
                    <a:pt x="2597" y="7488"/>
                    <a:pt x="3799" y="7488"/>
                  </a:cubicBezTo>
                  <a:cubicBezTo>
                    <a:pt x="5912" y="7488"/>
                    <a:pt x="8028" y="7947"/>
                    <a:pt x="9941" y="8840"/>
                  </a:cubicBezTo>
                  <a:cubicBezTo>
                    <a:pt x="9974" y="8840"/>
                    <a:pt x="10007" y="8907"/>
                    <a:pt x="10074" y="8907"/>
                  </a:cubicBezTo>
                  <a:cubicBezTo>
                    <a:pt x="10107" y="8907"/>
                    <a:pt x="10208" y="8907"/>
                    <a:pt x="10241" y="8840"/>
                  </a:cubicBezTo>
                  <a:cubicBezTo>
                    <a:pt x="10308" y="8773"/>
                    <a:pt x="10374" y="8673"/>
                    <a:pt x="10374" y="8573"/>
                  </a:cubicBezTo>
                  <a:cubicBezTo>
                    <a:pt x="9907" y="5838"/>
                    <a:pt x="10208" y="3003"/>
                    <a:pt x="11142" y="401"/>
                  </a:cubicBezTo>
                  <a:cubicBezTo>
                    <a:pt x="11041" y="334"/>
                    <a:pt x="10975" y="267"/>
                    <a:pt x="10908" y="234"/>
                  </a:cubicBezTo>
                  <a:cubicBezTo>
                    <a:pt x="10808" y="134"/>
                    <a:pt x="10741" y="67"/>
                    <a:pt x="10641"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5"/>
            <p:cNvSpPr/>
            <p:nvPr/>
          </p:nvSpPr>
          <p:spPr>
            <a:xfrm>
              <a:off x="8582592" y="3372595"/>
              <a:ext cx="489349" cy="897453"/>
            </a:xfrm>
            <a:custGeom>
              <a:avLst/>
              <a:gdLst/>
              <a:ahLst/>
              <a:cxnLst/>
              <a:rect l="l" t="t" r="r" b="b"/>
              <a:pathLst>
                <a:path w="17714" h="32487" extrusionOk="0">
                  <a:moveTo>
                    <a:pt x="10199" y="1"/>
                  </a:moveTo>
                  <a:cubicBezTo>
                    <a:pt x="8068" y="1"/>
                    <a:pt x="5934" y="1595"/>
                    <a:pt x="5037" y="3632"/>
                  </a:cubicBezTo>
                  <a:cubicBezTo>
                    <a:pt x="3937" y="6101"/>
                    <a:pt x="4270" y="8970"/>
                    <a:pt x="4904" y="11638"/>
                  </a:cubicBezTo>
                  <a:cubicBezTo>
                    <a:pt x="5004" y="12172"/>
                    <a:pt x="5137" y="12772"/>
                    <a:pt x="4837" y="13239"/>
                  </a:cubicBezTo>
                  <a:cubicBezTo>
                    <a:pt x="4470" y="13806"/>
                    <a:pt x="3636" y="13806"/>
                    <a:pt x="2969" y="14006"/>
                  </a:cubicBezTo>
                  <a:cubicBezTo>
                    <a:pt x="734" y="14674"/>
                    <a:pt x="0" y="17742"/>
                    <a:pt x="801" y="19944"/>
                  </a:cubicBezTo>
                  <a:cubicBezTo>
                    <a:pt x="1602" y="22146"/>
                    <a:pt x="3336" y="23847"/>
                    <a:pt x="4604" y="25848"/>
                  </a:cubicBezTo>
                  <a:cubicBezTo>
                    <a:pt x="5838" y="27850"/>
                    <a:pt x="6605" y="30585"/>
                    <a:pt x="5237" y="32486"/>
                  </a:cubicBezTo>
                  <a:cubicBezTo>
                    <a:pt x="9007" y="29151"/>
                    <a:pt x="12609" y="25448"/>
                    <a:pt x="15712" y="21312"/>
                  </a:cubicBezTo>
                  <a:cubicBezTo>
                    <a:pt x="16445" y="20411"/>
                    <a:pt x="17146" y="19410"/>
                    <a:pt x="17446" y="18276"/>
                  </a:cubicBezTo>
                  <a:cubicBezTo>
                    <a:pt x="17713" y="17142"/>
                    <a:pt x="17546" y="15808"/>
                    <a:pt x="16779" y="14974"/>
                  </a:cubicBezTo>
                  <a:cubicBezTo>
                    <a:pt x="15978" y="14173"/>
                    <a:pt x="14778" y="13906"/>
                    <a:pt x="14110" y="13006"/>
                  </a:cubicBezTo>
                  <a:cubicBezTo>
                    <a:pt x="12976" y="11605"/>
                    <a:pt x="13944" y="9603"/>
                    <a:pt x="14444" y="7835"/>
                  </a:cubicBezTo>
                  <a:cubicBezTo>
                    <a:pt x="15278" y="5000"/>
                    <a:pt x="14444" y="1297"/>
                    <a:pt x="11642" y="263"/>
                  </a:cubicBezTo>
                  <a:cubicBezTo>
                    <a:pt x="11171" y="84"/>
                    <a:pt x="10685" y="1"/>
                    <a:pt x="10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5"/>
            <p:cNvSpPr/>
            <p:nvPr/>
          </p:nvSpPr>
          <p:spPr>
            <a:xfrm>
              <a:off x="8726355" y="3371573"/>
              <a:ext cx="176938" cy="896625"/>
            </a:xfrm>
            <a:custGeom>
              <a:avLst/>
              <a:gdLst/>
              <a:ahLst/>
              <a:cxnLst/>
              <a:rect l="l" t="t" r="r" b="b"/>
              <a:pathLst>
                <a:path w="6405" h="32457" extrusionOk="0">
                  <a:moveTo>
                    <a:pt x="5404" y="0"/>
                  </a:moveTo>
                  <a:cubicBezTo>
                    <a:pt x="5404" y="33"/>
                    <a:pt x="5337" y="100"/>
                    <a:pt x="5337" y="134"/>
                  </a:cubicBezTo>
                  <a:cubicBezTo>
                    <a:pt x="5804" y="10441"/>
                    <a:pt x="4236" y="20882"/>
                    <a:pt x="734" y="30555"/>
                  </a:cubicBezTo>
                  <a:cubicBezTo>
                    <a:pt x="634" y="31222"/>
                    <a:pt x="434" y="31890"/>
                    <a:pt x="0" y="32457"/>
                  </a:cubicBezTo>
                  <a:cubicBezTo>
                    <a:pt x="300" y="32190"/>
                    <a:pt x="601" y="31890"/>
                    <a:pt x="901" y="31656"/>
                  </a:cubicBezTo>
                  <a:cubicBezTo>
                    <a:pt x="4703" y="21682"/>
                    <a:pt x="6405" y="10808"/>
                    <a:pt x="5938" y="134"/>
                  </a:cubicBezTo>
                  <a:cubicBezTo>
                    <a:pt x="5771" y="33"/>
                    <a:pt x="5571" y="33"/>
                    <a:pt x="5404"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5"/>
            <p:cNvSpPr/>
            <p:nvPr/>
          </p:nvSpPr>
          <p:spPr>
            <a:xfrm>
              <a:off x="8728178" y="3446216"/>
              <a:ext cx="261747" cy="282908"/>
            </a:xfrm>
            <a:custGeom>
              <a:avLst/>
              <a:gdLst/>
              <a:ahLst/>
              <a:cxnLst/>
              <a:rect l="l" t="t" r="r" b="b"/>
              <a:pathLst>
                <a:path w="9475" h="10241" extrusionOk="0">
                  <a:moveTo>
                    <a:pt x="301" y="0"/>
                  </a:moveTo>
                  <a:cubicBezTo>
                    <a:pt x="168" y="167"/>
                    <a:pt x="68" y="334"/>
                    <a:pt x="1" y="500"/>
                  </a:cubicBezTo>
                  <a:cubicBezTo>
                    <a:pt x="2169" y="2902"/>
                    <a:pt x="3870" y="6171"/>
                    <a:pt x="4904" y="10007"/>
                  </a:cubicBezTo>
                  <a:cubicBezTo>
                    <a:pt x="4904" y="10141"/>
                    <a:pt x="5004" y="10241"/>
                    <a:pt x="5138" y="10241"/>
                  </a:cubicBezTo>
                  <a:cubicBezTo>
                    <a:pt x="5238" y="10241"/>
                    <a:pt x="5371" y="10174"/>
                    <a:pt x="5405" y="10107"/>
                  </a:cubicBezTo>
                  <a:cubicBezTo>
                    <a:pt x="6505" y="8139"/>
                    <a:pt x="7840" y="6171"/>
                    <a:pt x="9341" y="4336"/>
                  </a:cubicBezTo>
                  <a:lnTo>
                    <a:pt x="9474" y="3336"/>
                  </a:lnTo>
                  <a:lnTo>
                    <a:pt x="9474" y="3336"/>
                  </a:lnTo>
                  <a:cubicBezTo>
                    <a:pt x="7873" y="5170"/>
                    <a:pt x="6405" y="7239"/>
                    <a:pt x="5238" y="9240"/>
                  </a:cubicBezTo>
                  <a:cubicBezTo>
                    <a:pt x="4404" y="6405"/>
                    <a:pt x="2903" y="2802"/>
                    <a:pt x="301"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5"/>
            <p:cNvSpPr/>
            <p:nvPr/>
          </p:nvSpPr>
          <p:spPr>
            <a:xfrm>
              <a:off x="8704227" y="3616692"/>
              <a:ext cx="269095" cy="319787"/>
            </a:xfrm>
            <a:custGeom>
              <a:avLst/>
              <a:gdLst/>
              <a:ahLst/>
              <a:cxnLst/>
              <a:rect l="l" t="t" r="r" b="b"/>
              <a:pathLst>
                <a:path w="9741" h="11576" extrusionOk="0">
                  <a:moveTo>
                    <a:pt x="1" y="0"/>
                  </a:moveTo>
                  <a:cubicBezTo>
                    <a:pt x="34" y="300"/>
                    <a:pt x="67" y="601"/>
                    <a:pt x="101" y="934"/>
                  </a:cubicBezTo>
                  <a:cubicBezTo>
                    <a:pt x="2769" y="3669"/>
                    <a:pt x="4404" y="7439"/>
                    <a:pt x="4504" y="11308"/>
                  </a:cubicBezTo>
                  <a:cubicBezTo>
                    <a:pt x="4504" y="11442"/>
                    <a:pt x="4570" y="11575"/>
                    <a:pt x="4704" y="11575"/>
                  </a:cubicBezTo>
                  <a:lnTo>
                    <a:pt x="4737" y="11575"/>
                  </a:lnTo>
                  <a:cubicBezTo>
                    <a:pt x="4871" y="11575"/>
                    <a:pt x="4937" y="11508"/>
                    <a:pt x="5004" y="11408"/>
                  </a:cubicBezTo>
                  <a:cubicBezTo>
                    <a:pt x="6238" y="8840"/>
                    <a:pt x="7839" y="6438"/>
                    <a:pt x="9741" y="4270"/>
                  </a:cubicBezTo>
                  <a:cubicBezTo>
                    <a:pt x="9707" y="4236"/>
                    <a:pt x="9674" y="4170"/>
                    <a:pt x="9674" y="4136"/>
                  </a:cubicBezTo>
                  <a:cubicBezTo>
                    <a:pt x="9574" y="4003"/>
                    <a:pt x="9507" y="3903"/>
                    <a:pt x="9441" y="3769"/>
                  </a:cubicBezTo>
                  <a:cubicBezTo>
                    <a:pt x="7706" y="5738"/>
                    <a:pt x="6205" y="7906"/>
                    <a:pt x="5004" y="10174"/>
                  </a:cubicBezTo>
                  <a:cubicBezTo>
                    <a:pt x="4671" y="6305"/>
                    <a:pt x="2836" y="2635"/>
                    <a:pt x="1"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5"/>
            <p:cNvSpPr/>
            <p:nvPr/>
          </p:nvSpPr>
          <p:spPr>
            <a:xfrm>
              <a:off x="8633285" y="3767802"/>
              <a:ext cx="419292" cy="321638"/>
            </a:xfrm>
            <a:custGeom>
              <a:avLst/>
              <a:gdLst/>
              <a:ahLst/>
              <a:cxnLst/>
              <a:rect l="l" t="t" r="r" b="b"/>
              <a:pathLst>
                <a:path w="15178" h="11643" extrusionOk="0">
                  <a:moveTo>
                    <a:pt x="500" y="1"/>
                  </a:moveTo>
                  <a:cubicBezTo>
                    <a:pt x="334" y="101"/>
                    <a:pt x="167" y="201"/>
                    <a:pt x="0" y="334"/>
                  </a:cubicBezTo>
                  <a:cubicBezTo>
                    <a:pt x="3469" y="2936"/>
                    <a:pt x="5704" y="7106"/>
                    <a:pt x="5904" y="11376"/>
                  </a:cubicBezTo>
                  <a:cubicBezTo>
                    <a:pt x="5904" y="11509"/>
                    <a:pt x="5971" y="11642"/>
                    <a:pt x="6104" y="11642"/>
                  </a:cubicBezTo>
                  <a:lnTo>
                    <a:pt x="6171" y="11642"/>
                  </a:lnTo>
                  <a:cubicBezTo>
                    <a:pt x="6271" y="11642"/>
                    <a:pt x="6405" y="11609"/>
                    <a:pt x="6438" y="11476"/>
                  </a:cubicBezTo>
                  <a:cubicBezTo>
                    <a:pt x="8606" y="7473"/>
                    <a:pt x="11608" y="3937"/>
                    <a:pt x="15178" y="1101"/>
                  </a:cubicBezTo>
                  <a:cubicBezTo>
                    <a:pt x="15111" y="935"/>
                    <a:pt x="14977" y="801"/>
                    <a:pt x="14844" y="668"/>
                  </a:cubicBezTo>
                  <a:cubicBezTo>
                    <a:pt x="11442" y="3336"/>
                    <a:pt x="8573" y="6672"/>
                    <a:pt x="6405" y="10442"/>
                  </a:cubicBezTo>
                  <a:cubicBezTo>
                    <a:pt x="5971" y="6372"/>
                    <a:pt x="3769" y="2502"/>
                    <a:pt x="500"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5"/>
            <p:cNvSpPr/>
            <p:nvPr/>
          </p:nvSpPr>
          <p:spPr>
            <a:xfrm>
              <a:off x="8755831" y="3820594"/>
              <a:ext cx="547389" cy="473410"/>
            </a:xfrm>
            <a:custGeom>
              <a:avLst/>
              <a:gdLst/>
              <a:ahLst/>
              <a:cxnLst/>
              <a:rect l="l" t="t" r="r" b="b"/>
              <a:pathLst>
                <a:path w="19815" h="17137" extrusionOk="0">
                  <a:moveTo>
                    <a:pt x="18053" y="1"/>
                  </a:moveTo>
                  <a:cubicBezTo>
                    <a:pt x="13772" y="1"/>
                    <a:pt x="9460" y="1575"/>
                    <a:pt x="6205" y="4361"/>
                  </a:cubicBezTo>
                  <a:cubicBezTo>
                    <a:pt x="2536" y="7530"/>
                    <a:pt x="201" y="12267"/>
                    <a:pt x="1" y="17137"/>
                  </a:cubicBezTo>
                  <a:cubicBezTo>
                    <a:pt x="4837" y="15469"/>
                    <a:pt x="9240" y="14068"/>
                    <a:pt x="12976" y="11399"/>
                  </a:cubicBezTo>
                  <a:cubicBezTo>
                    <a:pt x="16646" y="8731"/>
                    <a:pt x="19514" y="4628"/>
                    <a:pt x="19815" y="91"/>
                  </a:cubicBezTo>
                  <a:cubicBezTo>
                    <a:pt x="19230" y="31"/>
                    <a:pt x="18642" y="1"/>
                    <a:pt x="180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5"/>
            <p:cNvSpPr/>
            <p:nvPr/>
          </p:nvSpPr>
          <p:spPr>
            <a:xfrm>
              <a:off x="9046119" y="3839683"/>
              <a:ext cx="206442" cy="185281"/>
            </a:xfrm>
            <a:custGeom>
              <a:avLst/>
              <a:gdLst/>
              <a:ahLst/>
              <a:cxnLst/>
              <a:rect l="l" t="t" r="r" b="b"/>
              <a:pathLst>
                <a:path w="7473" h="6707" extrusionOk="0">
                  <a:moveTo>
                    <a:pt x="2669" y="1"/>
                  </a:moveTo>
                  <a:lnTo>
                    <a:pt x="2669" y="1"/>
                  </a:lnTo>
                  <a:cubicBezTo>
                    <a:pt x="2468" y="34"/>
                    <a:pt x="2302" y="101"/>
                    <a:pt x="2068" y="167"/>
                  </a:cubicBezTo>
                  <a:cubicBezTo>
                    <a:pt x="2035" y="2269"/>
                    <a:pt x="1067" y="4604"/>
                    <a:pt x="67" y="6272"/>
                  </a:cubicBezTo>
                  <a:cubicBezTo>
                    <a:pt x="0" y="6405"/>
                    <a:pt x="33" y="6539"/>
                    <a:pt x="133" y="6605"/>
                  </a:cubicBezTo>
                  <a:cubicBezTo>
                    <a:pt x="177" y="6670"/>
                    <a:pt x="247" y="6707"/>
                    <a:pt x="328" y="6707"/>
                  </a:cubicBezTo>
                  <a:cubicBezTo>
                    <a:pt x="373" y="6707"/>
                    <a:pt x="420" y="6696"/>
                    <a:pt x="467" y="6672"/>
                  </a:cubicBezTo>
                  <a:cubicBezTo>
                    <a:pt x="1749" y="5970"/>
                    <a:pt x="3488" y="5549"/>
                    <a:pt x="5225" y="5549"/>
                  </a:cubicBezTo>
                  <a:cubicBezTo>
                    <a:pt x="5883" y="5549"/>
                    <a:pt x="6540" y="5610"/>
                    <a:pt x="7172" y="5738"/>
                  </a:cubicBezTo>
                  <a:cubicBezTo>
                    <a:pt x="7305" y="5571"/>
                    <a:pt x="7372" y="5404"/>
                    <a:pt x="7472" y="5238"/>
                  </a:cubicBezTo>
                  <a:cubicBezTo>
                    <a:pt x="6720" y="5064"/>
                    <a:pt x="5935" y="4983"/>
                    <a:pt x="5153" y="4983"/>
                  </a:cubicBezTo>
                  <a:cubicBezTo>
                    <a:pt x="3682" y="4983"/>
                    <a:pt x="2221" y="5270"/>
                    <a:pt x="1001" y="5771"/>
                  </a:cubicBezTo>
                  <a:cubicBezTo>
                    <a:pt x="1668" y="4504"/>
                    <a:pt x="2635" y="2269"/>
                    <a:pt x="2669"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5"/>
            <p:cNvSpPr/>
            <p:nvPr/>
          </p:nvSpPr>
          <p:spPr>
            <a:xfrm>
              <a:off x="8756743" y="3832307"/>
              <a:ext cx="544627" cy="461697"/>
            </a:xfrm>
            <a:custGeom>
              <a:avLst/>
              <a:gdLst/>
              <a:ahLst/>
              <a:cxnLst/>
              <a:rect l="l" t="t" r="r" b="b"/>
              <a:pathLst>
                <a:path w="19715" h="16713" extrusionOk="0">
                  <a:moveTo>
                    <a:pt x="19715" y="1"/>
                  </a:moveTo>
                  <a:cubicBezTo>
                    <a:pt x="12376" y="4504"/>
                    <a:pt x="5672" y="10208"/>
                    <a:pt x="1" y="16713"/>
                  </a:cubicBezTo>
                  <a:cubicBezTo>
                    <a:pt x="368" y="16613"/>
                    <a:pt x="701" y="16479"/>
                    <a:pt x="1102" y="16346"/>
                  </a:cubicBezTo>
                  <a:cubicBezTo>
                    <a:pt x="6472" y="10308"/>
                    <a:pt x="12777" y="5004"/>
                    <a:pt x="19648" y="701"/>
                  </a:cubicBezTo>
                  <a:cubicBezTo>
                    <a:pt x="19682" y="468"/>
                    <a:pt x="19715" y="201"/>
                    <a:pt x="19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5"/>
            <p:cNvSpPr/>
            <p:nvPr/>
          </p:nvSpPr>
          <p:spPr>
            <a:xfrm>
              <a:off x="8881167" y="3899575"/>
              <a:ext cx="216580" cy="274040"/>
            </a:xfrm>
            <a:custGeom>
              <a:avLst/>
              <a:gdLst/>
              <a:ahLst/>
              <a:cxnLst/>
              <a:rect l="l" t="t" r="r" b="b"/>
              <a:pathLst>
                <a:path w="7840" h="9920" extrusionOk="0">
                  <a:moveTo>
                    <a:pt x="3769" y="1"/>
                  </a:moveTo>
                  <a:lnTo>
                    <a:pt x="3769" y="1"/>
                  </a:lnTo>
                  <a:cubicBezTo>
                    <a:pt x="3603" y="101"/>
                    <a:pt x="3369" y="234"/>
                    <a:pt x="3202" y="368"/>
                  </a:cubicBezTo>
                  <a:cubicBezTo>
                    <a:pt x="3369" y="3670"/>
                    <a:pt x="2202" y="7206"/>
                    <a:pt x="100" y="9441"/>
                  </a:cubicBezTo>
                  <a:cubicBezTo>
                    <a:pt x="0" y="9541"/>
                    <a:pt x="0" y="9708"/>
                    <a:pt x="33" y="9774"/>
                  </a:cubicBezTo>
                  <a:cubicBezTo>
                    <a:pt x="110" y="9876"/>
                    <a:pt x="206" y="9920"/>
                    <a:pt x="291" y="9920"/>
                  </a:cubicBezTo>
                  <a:cubicBezTo>
                    <a:pt x="318" y="9920"/>
                    <a:pt x="343" y="9916"/>
                    <a:pt x="367" y="9908"/>
                  </a:cubicBezTo>
                  <a:cubicBezTo>
                    <a:pt x="1859" y="9432"/>
                    <a:pt x="3379" y="9181"/>
                    <a:pt x="4845" y="9181"/>
                  </a:cubicBezTo>
                  <a:cubicBezTo>
                    <a:pt x="5641" y="9181"/>
                    <a:pt x="6421" y="9255"/>
                    <a:pt x="7172" y="9408"/>
                  </a:cubicBezTo>
                  <a:cubicBezTo>
                    <a:pt x="7372" y="9274"/>
                    <a:pt x="7639" y="9107"/>
                    <a:pt x="7839" y="8974"/>
                  </a:cubicBezTo>
                  <a:cubicBezTo>
                    <a:pt x="6862" y="8706"/>
                    <a:pt x="5826" y="8572"/>
                    <a:pt x="4762" y="8572"/>
                  </a:cubicBezTo>
                  <a:cubicBezTo>
                    <a:pt x="3573" y="8572"/>
                    <a:pt x="2349" y="8739"/>
                    <a:pt x="1134" y="9074"/>
                  </a:cubicBezTo>
                  <a:cubicBezTo>
                    <a:pt x="3102" y="6606"/>
                    <a:pt x="4036" y="3203"/>
                    <a:pt x="3769"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5"/>
            <p:cNvSpPr/>
            <p:nvPr/>
          </p:nvSpPr>
          <p:spPr>
            <a:xfrm>
              <a:off x="8524524" y="4239449"/>
              <a:ext cx="387054" cy="134727"/>
            </a:xfrm>
            <a:custGeom>
              <a:avLst/>
              <a:gdLst/>
              <a:ahLst/>
              <a:cxnLst/>
              <a:rect l="l" t="t" r="r" b="b"/>
              <a:pathLst>
                <a:path w="14011" h="4877" extrusionOk="0">
                  <a:moveTo>
                    <a:pt x="7150" y="0"/>
                  </a:moveTo>
                  <a:cubicBezTo>
                    <a:pt x="4344" y="0"/>
                    <a:pt x="1440" y="1108"/>
                    <a:pt x="1" y="3743"/>
                  </a:cubicBezTo>
                  <a:cubicBezTo>
                    <a:pt x="1702" y="4410"/>
                    <a:pt x="4204" y="4877"/>
                    <a:pt x="7039" y="4877"/>
                  </a:cubicBezTo>
                  <a:cubicBezTo>
                    <a:pt x="9775" y="4877"/>
                    <a:pt x="12276" y="4443"/>
                    <a:pt x="14011" y="3776"/>
                  </a:cubicBezTo>
                  <a:cubicBezTo>
                    <a:pt x="13777" y="2775"/>
                    <a:pt x="12943" y="1875"/>
                    <a:pt x="12043" y="1274"/>
                  </a:cubicBezTo>
                  <a:cubicBezTo>
                    <a:pt x="10734" y="463"/>
                    <a:pt x="8962" y="0"/>
                    <a:pt x="7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5"/>
            <p:cNvSpPr/>
            <p:nvPr/>
          </p:nvSpPr>
          <p:spPr>
            <a:xfrm>
              <a:off x="8445294" y="3492102"/>
              <a:ext cx="299510" cy="803749"/>
            </a:xfrm>
            <a:custGeom>
              <a:avLst/>
              <a:gdLst/>
              <a:ahLst/>
              <a:cxnLst/>
              <a:rect l="l" t="t" r="r" b="b"/>
              <a:pathLst>
                <a:path w="10842" h="29095" extrusionOk="0">
                  <a:moveTo>
                    <a:pt x="287" y="0"/>
                  </a:moveTo>
                  <a:cubicBezTo>
                    <a:pt x="269" y="0"/>
                    <a:pt x="252" y="2"/>
                    <a:pt x="234" y="7"/>
                  </a:cubicBezTo>
                  <a:cubicBezTo>
                    <a:pt x="100" y="107"/>
                    <a:pt x="0" y="240"/>
                    <a:pt x="67" y="407"/>
                  </a:cubicBezTo>
                  <a:lnTo>
                    <a:pt x="10274" y="28928"/>
                  </a:lnTo>
                  <a:cubicBezTo>
                    <a:pt x="10308" y="28994"/>
                    <a:pt x="10408" y="29094"/>
                    <a:pt x="10541" y="29094"/>
                  </a:cubicBezTo>
                  <a:lnTo>
                    <a:pt x="10641" y="29094"/>
                  </a:lnTo>
                  <a:cubicBezTo>
                    <a:pt x="10775" y="28994"/>
                    <a:pt x="10841" y="28861"/>
                    <a:pt x="10808" y="28694"/>
                  </a:cubicBezTo>
                  <a:lnTo>
                    <a:pt x="601" y="174"/>
                  </a:lnTo>
                  <a:cubicBezTo>
                    <a:pt x="514" y="87"/>
                    <a:pt x="402" y="0"/>
                    <a:pt x="287" y="0"/>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5"/>
            <p:cNvSpPr/>
            <p:nvPr/>
          </p:nvSpPr>
          <p:spPr>
            <a:xfrm>
              <a:off x="8389076" y="3446990"/>
              <a:ext cx="175115" cy="335589"/>
            </a:xfrm>
            <a:custGeom>
              <a:avLst/>
              <a:gdLst/>
              <a:ahLst/>
              <a:cxnLst/>
              <a:rect l="l" t="t" r="r" b="b"/>
              <a:pathLst>
                <a:path w="6339" h="12148" extrusionOk="0">
                  <a:moveTo>
                    <a:pt x="1813" y="0"/>
                  </a:moveTo>
                  <a:cubicBezTo>
                    <a:pt x="1651" y="0"/>
                    <a:pt x="1490" y="23"/>
                    <a:pt x="1335" y="72"/>
                  </a:cubicBezTo>
                  <a:cubicBezTo>
                    <a:pt x="668" y="272"/>
                    <a:pt x="267" y="939"/>
                    <a:pt x="134" y="1640"/>
                  </a:cubicBezTo>
                  <a:cubicBezTo>
                    <a:pt x="0" y="2374"/>
                    <a:pt x="167" y="3074"/>
                    <a:pt x="367" y="3741"/>
                  </a:cubicBezTo>
                  <a:cubicBezTo>
                    <a:pt x="1435" y="7077"/>
                    <a:pt x="3503" y="10046"/>
                    <a:pt x="6272" y="12147"/>
                  </a:cubicBezTo>
                  <a:cubicBezTo>
                    <a:pt x="6338" y="8945"/>
                    <a:pt x="5771" y="5409"/>
                    <a:pt x="4303" y="2240"/>
                  </a:cubicBezTo>
                  <a:cubicBezTo>
                    <a:pt x="4037" y="1607"/>
                    <a:pt x="3703" y="1039"/>
                    <a:pt x="3203" y="572"/>
                  </a:cubicBezTo>
                  <a:cubicBezTo>
                    <a:pt x="2825" y="220"/>
                    <a:pt x="2313"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5"/>
            <p:cNvSpPr/>
            <p:nvPr/>
          </p:nvSpPr>
          <p:spPr>
            <a:xfrm>
              <a:off x="8356810" y="3780648"/>
              <a:ext cx="241470" cy="160418"/>
            </a:xfrm>
            <a:custGeom>
              <a:avLst/>
              <a:gdLst/>
              <a:ahLst/>
              <a:cxnLst/>
              <a:rect l="l" t="t" r="r" b="b"/>
              <a:pathLst>
                <a:path w="8741" h="5807" extrusionOk="0">
                  <a:moveTo>
                    <a:pt x="1713" y="0"/>
                  </a:moveTo>
                  <a:cubicBezTo>
                    <a:pt x="1676" y="0"/>
                    <a:pt x="1639" y="1"/>
                    <a:pt x="1602" y="3"/>
                  </a:cubicBezTo>
                  <a:cubicBezTo>
                    <a:pt x="801" y="69"/>
                    <a:pt x="1" y="703"/>
                    <a:pt x="1" y="1504"/>
                  </a:cubicBezTo>
                  <a:cubicBezTo>
                    <a:pt x="1" y="2371"/>
                    <a:pt x="835" y="2971"/>
                    <a:pt x="1602" y="3372"/>
                  </a:cubicBezTo>
                  <a:cubicBezTo>
                    <a:pt x="3970" y="4673"/>
                    <a:pt x="6472" y="5540"/>
                    <a:pt x="8740" y="5807"/>
                  </a:cubicBezTo>
                  <a:cubicBezTo>
                    <a:pt x="7640" y="3672"/>
                    <a:pt x="5938" y="1871"/>
                    <a:pt x="3837" y="670"/>
                  </a:cubicBezTo>
                  <a:cubicBezTo>
                    <a:pt x="3169" y="320"/>
                    <a:pt x="2471" y="0"/>
                    <a:pt x="1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p:cNvSpPr/>
            <p:nvPr/>
          </p:nvSpPr>
          <p:spPr>
            <a:xfrm>
              <a:off x="8598256" y="3613736"/>
              <a:ext cx="101384" cy="341169"/>
            </a:xfrm>
            <a:custGeom>
              <a:avLst/>
              <a:gdLst/>
              <a:ahLst/>
              <a:cxnLst/>
              <a:rect l="l" t="t" r="r" b="b"/>
              <a:pathLst>
                <a:path w="3670" h="12350" extrusionOk="0">
                  <a:moveTo>
                    <a:pt x="2287" y="0"/>
                  </a:moveTo>
                  <a:cubicBezTo>
                    <a:pt x="1490" y="0"/>
                    <a:pt x="1026" y="982"/>
                    <a:pt x="834" y="1842"/>
                  </a:cubicBezTo>
                  <a:cubicBezTo>
                    <a:pt x="34" y="5244"/>
                    <a:pt x="0" y="8880"/>
                    <a:pt x="668" y="12349"/>
                  </a:cubicBezTo>
                  <a:cubicBezTo>
                    <a:pt x="2536" y="8880"/>
                    <a:pt x="3670" y="5444"/>
                    <a:pt x="3603" y="2075"/>
                  </a:cubicBezTo>
                  <a:cubicBezTo>
                    <a:pt x="3570" y="1208"/>
                    <a:pt x="3269" y="74"/>
                    <a:pt x="2402" y="7"/>
                  </a:cubicBezTo>
                  <a:cubicBezTo>
                    <a:pt x="2363" y="3"/>
                    <a:pt x="2324" y="0"/>
                    <a:pt x="2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5"/>
            <p:cNvSpPr/>
            <p:nvPr/>
          </p:nvSpPr>
          <p:spPr>
            <a:xfrm>
              <a:off x="8386314" y="3985987"/>
              <a:ext cx="299510" cy="185474"/>
            </a:xfrm>
            <a:custGeom>
              <a:avLst/>
              <a:gdLst/>
              <a:ahLst/>
              <a:cxnLst/>
              <a:rect l="l" t="t" r="r" b="b"/>
              <a:pathLst>
                <a:path w="10842" h="6714" extrusionOk="0">
                  <a:moveTo>
                    <a:pt x="1730" y="0"/>
                  </a:moveTo>
                  <a:cubicBezTo>
                    <a:pt x="1594" y="0"/>
                    <a:pt x="1462" y="12"/>
                    <a:pt x="1335" y="42"/>
                  </a:cubicBezTo>
                  <a:cubicBezTo>
                    <a:pt x="868" y="108"/>
                    <a:pt x="401" y="409"/>
                    <a:pt x="234" y="876"/>
                  </a:cubicBezTo>
                  <a:cubicBezTo>
                    <a:pt x="0" y="1710"/>
                    <a:pt x="834" y="2443"/>
                    <a:pt x="1568" y="2877"/>
                  </a:cubicBezTo>
                  <a:cubicBezTo>
                    <a:pt x="4504" y="4478"/>
                    <a:pt x="7706" y="5579"/>
                    <a:pt x="10841" y="6713"/>
                  </a:cubicBezTo>
                  <a:cubicBezTo>
                    <a:pt x="9207" y="3544"/>
                    <a:pt x="6205" y="1109"/>
                    <a:pt x="2736" y="142"/>
                  </a:cubicBezTo>
                  <a:cubicBezTo>
                    <a:pt x="2405" y="71"/>
                    <a:pt x="2059" y="0"/>
                    <a:pt x="1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5"/>
            <p:cNvSpPr/>
            <p:nvPr/>
          </p:nvSpPr>
          <p:spPr>
            <a:xfrm>
              <a:off x="8682099" y="3869988"/>
              <a:ext cx="111550" cy="293157"/>
            </a:xfrm>
            <a:custGeom>
              <a:avLst/>
              <a:gdLst/>
              <a:ahLst/>
              <a:cxnLst/>
              <a:rect l="l" t="t" r="r" b="b"/>
              <a:pathLst>
                <a:path w="4038" h="10612" extrusionOk="0">
                  <a:moveTo>
                    <a:pt x="2884" y="1"/>
                  </a:moveTo>
                  <a:cubicBezTo>
                    <a:pt x="2163" y="1"/>
                    <a:pt x="1659" y="799"/>
                    <a:pt x="1402" y="1505"/>
                  </a:cubicBezTo>
                  <a:cubicBezTo>
                    <a:pt x="368" y="4408"/>
                    <a:pt x="1" y="7576"/>
                    <a:pt x="368" y="10612"/>
                  </a:cubicBezTo>
                  <a:cubicBezTo>
                    <a:pt x="2703" y="8310"/>
                    <a:pt x="3904" y="5175"/>
                    <a:pt x="4004" y="2006"/>
                  </a:cubicBezTo>
                  <a:cubicBezTo>
                    <a:pt x="4037" y="1172"/>
                    <a:pt x="3804" y="138"/>
                    <a:pt x="2970" y="4"/>
                  </a:cubicBezTo>
                  <a:cubicBezTo>
                    <a:pt x="2941" y="2"/>
                    <a:pt x="2912" y="1"/>
                    <a:pt x="28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p:cNvSpPr/>
            <p:nvPr/>
          </p:nvSpPr>
          <p:spPr>
            <a:xfrm>
              <a:off x="8521761" y="4647833"/>
              <a:ext cx="380617" cy="108760"/>
            </a:xfrm>
            <a:custGeom>
              <a:avLst/>
              <a:gdLst/>
              <a:ahLst/>
              <a:cxnLst/>
              <a:rect l="l" t="t" r="r" b="b"/>
              <a:pathLst>
                <a:path w="13778" h="3937" extrusionOk="0">
                  <a:moveTo>
                    <a:pt x="6872" y="1"/>
                  </a:moveTo>
                  <a:cubicBezTo>
                    <a:pt x="3070" y="1"/>
                    <a:pt x="1" y="868"/>
                    <a:pt x="1" y="1969"/>
                  </a:cubicBezTo>
                  <a:cubicBezTo>
                    <a:pt x="1" y="3036"/>
                    <a:pt x="3070" y="3937"/>
                    <a:pt x="6872" y="3937"/>
                  </a:cubicBezTo>
                  <a:cubicBezTo>
                    <a:pt x="10675" y="3937"/>
                    <a:pt x="13777" y="3036"/>
                    <a:pt x="13777" y="1969"/>
                  </a:cubicBezTo>
                  <a:cubicBezTo>
                    <a:pt x="13777" y="868"/>
                    <a:pt x="10675" y="1"/>
                    <a:pt x="6872" y="1"/>
                  </a:cubicBezTo>
                  <a:close/>
                </a:path>
              </a:pathLst>
            </a:custGeom>
            <a:solidFill>
              <a:srgbClr val="373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p:cNvSpPr/>
            <p:nvPr/>
          </p:nvSpPr>
          <p:spPr>
            <a:xfrm>
              <a:off x="8469245" y="4301357"/>
              <a:ext cx="499488" cy="383380"/>
            </a:xfrm>
            <a:custGeom>
              <a:avLst/>
              <a:gdLst/>
              <a:ahLst/>
              <a:cxnLst/>
              <a:rect l="l" t="t" r="r" b="b"/>
              <a:pathLst>
                <a:path w="18081" h="13878" extrusionOk="0">
                  <a:moveTo>
                    <a:pt x="0" y="1"/>
                  </a:moveTo>
                  <a:lnTo>
                    <a:pt x="2869" y="10508"/>
                  </a:lnTo>
                  <a:cubicBezTo>
                    <a:pt x="3403" y="12509"/>
                    <a:pt x="5238" y="13877"/>
                    <a:pt x="7339" y="13877"/>
                  </a:cubicBezTo>
                  <a:lnTo>
                    <a:pt x="10741" y="13877"/>
                  </a:lnTo>
                  <a:cubicBezTo>
                    <a:pt x="12843" y="13877"/>
                    <a:pt x="14678" y="12509"/>
                    <a:pt x="15211" y="10508"/>
                  </a:cubicBezTo>
                  <a:lnTo>
                    <a:pt x="18080" y="1"/>
                  </a:lnTo>
                  <a:lnTo>
                    <a:pt x="18080" y="1"/>
                  </a:lnTo>
                  <a:cubicBezTo>
                    <a:pt x="17279" y="1502"/>
                    <a:pt x="13543" y="2636"/>
                    <a:pt x="9040" y="2636"/>
                  </a:cubicBezTo>
                  <a:cubicBezTo>
                    <a:pt x="4537" y="2636"/>
                    <a:pt x="768" y="150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5"/>
            <p:cNvSpPr/>
            <p:nvPr/>
          </p:nvSpPr>
          <p:spPr>
            <a:xfrm>
              <a:off x="8469245" y="4299506"/>
              <a:ext cx="314262" cy="384291"/>
            </a:xfrm>
            <a:custGeom>
              <a:avLst/>
              <a:gdLst/>
              <a:ahLst/>
              <a:cxnLst/>
              <a:rect l="l" t="t" r="r" b="b"/>
              <a:pathLst>
                <a:path w="11376" h="13911" extrusionOk="0">
                  <a:moveTo>
                    <a:pt x="0" y="1"/>
                  </a:moveTo>
                  <a:lnTo>
                    <a:pt x="2869" y="10542"/>
                  </a:lnTo>
                  <a:cubicBezTo>
                    <a:pt x="3403" y="12543"/>
                    <a:pt x="5238" y="13911"/>
                    <a:pt x="7339" y="13911"/>
                  </a:cubicBezTo>
                  <a:lnTo>
                    <a:pt x="10741" y="13911"/>
                  </a:lnTo>
                  <a:cubicBezTo>
                    <a:pt x="10942" y="13911"/>
                    <a:pt x="11175" y="13911"/>
                    <a:pt x="11375" y="13877"/>
                  </a:cubicBezTo>
                  <a:cubicBezTo>
                    <a:pt x="7773" y="10408"/>
                    <a:pt x="6071" y="5905"/>
                    <a:pt x="5238" y="2369"/>
                  </a:cubicBezTo>
                  <a:cubicBezTo>
                    <a:pt x="2569" y="1936"/>
                    <a:pt x="568" y="106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5"/>
            <p:cNvSpPr/>
            <p:nvPr/>
          </p:nvSpPr>
          <p:spPr>
            <a:xfrm>
              <a:off x="6922969" y="4195386"/>
              <a:ext cx="786042" cy="126274"/>
            </a:xfrm>
            <a:custGeom>
              <a:avLst/>
              <a:gdLst/>
              <a:ahLst/>
              <a:cxnLst/>
              <a:rect l="l" t="t" r="r" b="b"/>
              <a:pathLst>
                <a:path w="28454" h="4571" extrusionOk="0">
                  <a:moveTo>
                    <a:pt x="0" y="0"/>
                  </a:moveTo>
                  <a:lnTo>
                    <a:pt x="0" y="4570"/>
                  </a:lnTo>
                  <a:lnTo>
                    <a:pt x="28454" y="4570"/>
                  </a:lnTo>
                  <a:lnTo>
                    <a:pt x="28454"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p:cNvSpPr/>
            <p:nvPr/>
          </p:nvSpPr>
          <p:spPr>
            <a:xfrm>
              <a:off x="6922969" y="4195386"/>
              <a:ext cx="786042" cy="65444"/>
            </a:xfrm>
            <a:custGeom>
              <a:avLst/>
              <a:gdLst/>
              <a:ahLst/>
              <a:cxnLst/>
              <a:rect l="l" t="t" r="r" b="b"/>
              <a:pathLst>
                <a:path w="28454" h="2369" extrusionOk="0">
                  <a:moveTo>
                    <a:pt x="0" y="0"/>
                  </a:moveTo>
                  <a:lnTo>
                    <a:pt x="0" y="2369"/>
                  </a:lnTo>
                  <a:lnTo>
                    <a:pt x="28454" y="2369"/>
                  </a:lnTo>
                  <a:lnTo>
                    <a:pt x="28454"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p:cNvSpPr/>
            <p:nvPr/>
          </p:nvSpPr>
          <p:spPr>
            <a:xfrm>
              <a:off x="6700889" y="4283843"/>
              <a:ext cx="1159255" cy="387054"/>
            </a:xfrm>
            <a:custGeom>
              <a:avLst/>
              <a:gdLst/>
              <a:ahLst/>
              <a:cxnLst/>
              <a:rect l="l" t="t" r="r" b="b"/>
              <a:pathLst>
                <a:path w="41964" h="14011" extrusionOk="0">
                  <a:moveTo>
                    <a:pt x="8073" y="1"/>
                  </a:moveTo>
                  <a:lnTo>
                    <a:pt x="0" y="14011"/>
                  </a:lnTo>
                  <a:lnTo>
                    <a:pt x="41897" y="14011"/>
                  </a:lnTo>
                  <a:cubicBezTo>
                    <a:pt x="41897" y="14011"/>
                    <a:pt x="41963" y="6672"/>
                    <a:pt x="36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p:cNvSpPr/>
            <p:nvPr/>
          </p:nvSpPr>
          <p:spPr>
            <a:xfrm>
              <a:off x="6147966" y="3768741"/>
              <a:ext cx="729853" cy="825684"/>
            </a:xfrm>
            <a:custGeom>
              <a:avLst/>
              <a:gdLst/>
              <a:ahLst/>
              <a:cxnLst/>
              <a:rect l="l" t="t" r="r" b="b"/>
              <a:pathLst>
                <a:path w="26420" h="29889" extrusionOk="0">
                  <a:moveTo>
                    <a:pt x="16279" y="0"/>
                  </a:moveTo>
                  <a:lnTo>
                    <a:pt x="1" y="22550"/>
                  </a:lnTo>
                  <a:lnTo>
                    <a:pt x="10141" y="29888"/>
                  </a:lnTo>
                  <a:lnTo>
                    <a:pt x="26420" y="7339"/>
                  </a:lnTo>
                  <a:lnTo>
                    <a:pt x="16279"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p:cNvSpPr/>
            <p:nvPr/>
          </p:nvSpPr>
          <p:spPr>
            <a:xfrm>
              <a:off x="6479720" y="3773327"/>
              <a:ext cx="396253" cy="321638"/>
            </a:xfrm>
            <a:custGeom>
              <a:avLst/>
              <a:gdLst/>
              <a:ahLst/>
              <a:cxnLst/>
              <a:rect l="l" t="t" r="r" b="b"/>
              <a:pathLst>
                <a:path w="14344" h="11643" extrusionOk="0">
                  <a:moveTo>
                    <a:pt x="4203" y="1"/>
                  </a:moveTo>
                  <a:lnTo>
                    <a:pt x="0" y="5805"/>
                  </a:lnTo>
                  <a:lnTo>
                    <a:pt x="11208" y="11643"/>
                  </a:lnTo>
                  <a:lnTo>
                    <a:pt x="14344" y="7306"/>
                  </a:lnTo>
                  <a:lnTo>
                    <a:pt x="4203"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5"/>
            <p:cNvSpPr/>
            <p:nvPr/>
          </p:nvSpPr>
          <p:spPr>
            <a:xfrm>
              <a:off x="7297100" y="2693261"/>
              <a:ext cx="426668" cy="529488"/>
            </a:xfrm>
            <a:custGeom>
              <a:avLst/>
              <a:gdLst/>
              <a:ahLst/>
              <a:cxnLst/>
              <a:rect l="l" t="t" r="r" b="b"/>
              <a:pathLst>
                <a:path w="15445" h="19167" extrusionOk="0">
                  <a:moveTo>
                    <a:pt x="10383" y="0"/>
                  </a:moveTo>
                  <a:cubicBezTo>
                    <a:pt x="8118" y="0"/>
                    <a:pt x="4870" y="2632"/>
                    <a:pt x="3069" y="5874"/>
                  </a:cubicBezTo>
                  <a:cubicBezTo>
                    <a:pt x="1234" y="9176"/>
                    <a:pt x="601" y="12979"/>
                    <a:pt x="0" y="16682"/>
                  </a:cubicBezTo>
                  <a:cubicBezTo>
                    <a:pt x="1604" y="18328"/>
                    <a:pt x="3872" y="19167"/>
                    <a:pt x="6145" y="19167"/>
                  </a:cubicBezTo>
                  <a:cubicBezTo>
                    <a:pt x="7511" y="19167"/>
                    <a:pt x="8880" y="18863"/>
                    <a:pt x="10107" y="18250"/>
                  </a:cubicBezTo>
                  <a:cubicBezTo>
                    <a:pt x="13343" y="16648"/>
                    <a:pt x="15445" y="12979"/>
                    <a:pt x="15445" y="9343"/>
                  </a:cubicBezTo>
                  <a:cubicBezTo>
                    <a:pt x="15445" y="5674"/>
                    <a:pt x="13476" y="2171"/>
                    <a:pt x="10508" y="3"/>
                  </a:cubicBezTo>
                  <a:cubicBezTo>
                    <a:pt x="10466" y="1"/>
                    <a:pt x="10425" y="0"/>
                    <a:pt x="10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5"/>
            <p:cNvSpPr/>
            <p:nvPr/>
          </p:nvSpPr>
          <p:spPr>
            <a:xfrm>
              <a:off x="6748791" y="2717295"/>
              <a:ext cx="458023" cy="499239"/>
            </a:xfrm>
            <a:custGeom>
              <a:avLst/>
              <a:gdLst/>
              <a:ahLst/>
              <a:cxnLst/>
              <a:rect l="l" t="t" r="r" b="b"/>
              <a:pathLst>
                <a:path w="16580" h="18072" extrusionOk="0">
                  <a:moveTo>
                    <a:pt x="2302" y="0"/>
                  </a:moveTo>
                  <a:cubicBezTo>
                    <a:pt x="735" y="3103"/>
                    <a:pt x="1" y="6772"/>
                    <a:pt x="801" y="10141"/>
                  </a:cubicBezTo>
                  <a:cubicBezTo>
                    <a:pt x="1602" y="13510"/>
                    <a:pt x="4070" y="16612"/>
                    <a:pt x="7406" y="17680"/>
                  </a:cubicBezTo>
                  <a:cubicBezTo>
                    <a:pt x="8207" y="17944"/>
                    <a:pt x="9048" y="18072"/>
                    <a:pt x="9889" y="18072"/>
                  </a:cubicBezTo>
                  <a:cubicBezTo>
                    <a:pt x="12551" y="18072"/>
                    <a:pt x="15210" y="16792"/>
                    <a:pt x="16579" y="14511"/>
                  </a:cubicBezTo>
                  <a:cubicBezTo>
                    <a:pt x="14144" y="11976"/>
                    <a:pt x="12776" y="8607"/>
                    <a:pt x="10775" y="5671"/>
                  </a:cubicBezTo>
                  <a:cubicBezTo>
                    <a:pt x="8774" y="2769"/>
                    <a:pt x="5771" y="101"/>
                    <a:pt x="23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5"/>
            <p:cNvSpPr/>
            <p:nvPr/>
          </p:nvSpPr>
          <p:spPr>
            <a:xfrm>
              <a:off x="6977336" y="3045346"/>
              <a:ext cx="640458" cy="815545"/>
            </a:xfrm>
            <a:custGeom>
              <a:avLst/>
              <a:gdLst/>
              <a:ahLst/>
              <a:cxnLst/>
              <a:rect l="l" t="t" r="r" b="b"/>
              <a:pathLst>
                <a:path w="23184" h="29522" extrusionOk="0">
                  <a:moveTo>
                    <a:pt x="5904" y="1"/>
                  </a:moveTo>
                  <a:lnTo>
                    <a:pt x="4237" y="10008"/>
                  </a:lnTo>
                  <a:lnTo>
                    <a:pt x="0" y="10008"/>
                  </a:lnTo>
                  <a:lnTo>
                    <a:pt x="5037" y="29522"/>
                  </a:lnTo>
                  <a:lnTo>
                    <a:pt x="23183" y="10008"/>
                  </a:lnTo>
                  <a:lnTo>
                    <a:pt x="17313" y="10008"/>
                  </a:lnTo>
                  <a:lnTo>
                    <a:pt x="14077"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p:cNvSpPr/>
            <p:nvPr/>
          </p:nvSpPr>
          <p:spPr>
            <a:xfrm>
              <a:off x="7130298" y="3047196"/>
              <a:ext cx="304124" cy="213735"/>
            </a:xfrm>
            <a:custGeom>
              <a:avLst/>
              <a:gdLst/>
              <a:ahLst/>
              <a:cxnLst/>
              <a:rect l="l" t="t" r="r" b="b"/>
              <a:pathLst>
                <a:path w="11009" h="7737" extrusionOk="0">
                  <a:moveTo>
                    <a:pt x="367" y="0"/>
                  </a:moveTo>
                  <a:lnTo>
                    <a:pt x="1" y="2369"/>
                  </a:lnTo>
                  <a:cubicBezTo>
                    <a:pt x="1669" y="4919"/>
                    <a:pt x="4675" y="7736"/>
                    <a:pt x="10028" y="7736"/>
                  </a:cubicBezTo>
                  <a:cubicBezTo>
                    <a:pt x="10346" y="7736"/>
                    <a:pt x="10673" y="7726"/>
                    <a:pt x="11008" y="7706"/>
                  </a:cubicBezTo>
                  <a:lnTo>
                    <a:pt x="8540"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p:cNvSpPr/>
            <p:nvPr/>
          </p:nvSpPr>
          <p:spPr>
            <a:xfrm>
              <a:off x="7106346" y="3045346"/>
              <a:ext cx="511449" cy="423906"/>
            </a:xfrm>
            <a:custGeom>
              <a:avLst/>
              <a:gdLst/>
              <a:ahLst/>
              <a:cxnLst/>
              <a:rect l="l" t="t" r="r" b="b"/>
              <a:pathLst>
                <a:path w="18514" h="15345" extrusionOk="0">
                  <a:moveTo>
                    <a:pt x="1234" y="1"/>
                  </a:moveTo>
                  <a:lnTo>
                    <a:pt x="0" y="7439"/>
                  </a:lnTo>
                  <a:lnTo>
                    <a:pt x="13543" y="15345"/>
                  </a:lnTo>
                  <a:lnTo>
                    <a:pt x="18513" y="10008"/>
                  </a:lnTo>
                  <a:lnTo>
                    <a:pt x="12643" y="10008"/>
                  </a:lnTo>
                  <a:lnTo>
                    <a:pt x="9407"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5"/>
            <p:cNvSpPr/>
            <p:nvPr/>
          </p:nvSpPr>
          <p:spPr>
            <a:xfrm>
              <a:off x="6417065" y="3321792"/>
              <a:ext cx="633082" cy="750129"/>
            </a:xfrm>
            <a:custGeom>
              <a:avLst/>
              <a:gdLst/>
              <a:ahLst/>
              <a:cxnLst/>
              <a:rect l="l" t="t" r="r" b="b"/>
              <a:pathLst>
                <a:path w="22917" h="27154" extrusionOk="0">
                  <a:moveTo>
                    <a:pt x="18080" y="1"/>
                  </a:moveTo>
                  <a:cubicBezTo>
                    <a:pt x="15811" y="1"/>
                    <a:pt x="13643" y="968"/>
                    <a:pt x="12142" y="2669"/>
                  </a:cubicBezTo>
                  <a:lnTo>
                    <a:pt x="0" y="17647"/>
                  </a:lnTo>
                  <a:lnTo>
                    <a:pt x="17746" y="27154"/>
                  </a:lnTo>
                  <a:lnTo>
                    <a:pt x="22916" y="1"/>
                  </a:ln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5"/>
            <p:cNvSpPr/>
            <p:nvPr/>
          </p:nvSpPr>
          <p:spPr>
            <a:xfrm>
              <a:off x="6564502" y="3435138"/>
              <a:ext cx="450619" cy="636784"/>
            </a:xfrm>
            <a:custGeom>
              <a:avLst/>
              <a:gdLst/>
              <a:ahLst/>
              <a:cxnLst/>
              <a:rect l="l" t="t" r="r" b="b"/>
              <a:pathLst>
                <a:path w="16312" h="23051" extrusionOk="0">
                  <a:moveTo>
                    <a:pt x="14344" y="1"/>
                  </a:moveTo>
                  <a:lnTo>
                    <a:pt x="0" y="16379"/>
                  </a:lnTo>
                  <a:lnTo>
                    <a:pt x="12409" y="23051"/>
                  </a:lnTo>
                  <a:lnTo>
                    <a:pt x="16312" y="2636"/>
                  </a:lnTo>
                  <a:lnTo>
                    <a:pt x="14344" y="1"/>
                  </a:ln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p:cNvSpPr/>
            <p:nvPr/>
          </p:nvSpPr>
          <p:spPr>
            <a:xfrm>
              <a:off x="7423210" y="2441761"/>
              <a:ext cx="316223" cy="421060"/>
            </a:xfrm>
            <a:custGeom>
              <a:avLst/>
              <a:gdLst/>
              <a:ahLst/>
              <a:cxnLst/>
              <a:rect l="l" t="t" r="r" b="b"/>
              <a:pathLst>
                <a:path w="11447" h="15242" extrusionOk="0">
                  <a:moveTo>
                    <a:pt x="405" y="1"/>
                  </a:moveTo>
                  <a:cubicBezTo>
                    <a:pt x="405" y="1"/>
                    <a:pt x="0" y="15242"/>
                    <a:pt x="3734" y="15242"/>
                  </a:cubicBezTo>
                  <a:cubicBezTo>
                    <a:pt x="4286" y="15242"/>
                    <a:pt x="4928" y="14909"/>
                    <a:pt x="5676" y="14144"/>
                  </a:cubicBezTo>
                  <a:cubicBezTo>
                    <a:pt x="11447" y="8173"/>
                    <a:pt x="5109" y="1635"/>
                    <a:pt x="5109" y="1635"/>
                  </a:cubicBezTo>
                  <a:lnTo>
                    <a:pt x="405" y="1"/>
                  </a:ln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p:cNvSpPr/>
            <p:nvPr/>
          </p:nvSpPr>
          <p:spPr>
            <a:xfrm>
              <a:off x="6898990" y="2333027"/>
              <a:ext cx="669050" cy="778694"/>
            </a:xfrm>
            <a:custGeom>
              <a:avLst/>
              <a:gdLst/>
              <a:ahLst/>
              <a:cxnLst/>
              <a:rect l="l" t="t" r="r" b="b"/>
              <a:pathLst>
                <a:path w="24219" h="28188" extrusionOk="0">
                  <a:moveTo>
                    <a:pt x="1" y="1"/>
                  </a:moveTo>
                  <a:lnTo>
                    <a:pt x="568" y="17680"/>
                  </a:lnTo>
                  <a:cubicBezTo>
                    <a:pt x="568" y="23451"/>
                    <a:pt x="5271" y="28187"/>
                    <a:pt x="11075" y="28187"/>
                  </a:cubicBezTo>
                  <a:lnTo>
                    <a:pt x="13711" y="28187"/>
                  </a:lnTo>
                  <a:cubicBezTo>
                    <a:pt x="19515" y="28187"/>
                    <a:pt x="24218" y="23517"/>
                    <a:pt x="24185" y="17680"/>
                  </a:cubicBezTo>
                  <a:lnTo>
                    <a:pt x="23584"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p:cNvSpPr/>
            <p:nvPr/>
          </p:nvSpPr>
          <p:spPr>
            <a:xfrm>
              <a:off x="7285110" y="2748263"/>
              <a:ext cx="53482" cy="165336"/>
            </a:xfrm>
            <a:custGeom>
              <a:avLst/>
              <a:gdLst/>
              <a:ahLst/>
              <a:cxnLst/>
              <a:rect l="l" t="t" r="r" b="b"/>
              <a:pathLst>
                <a:path w="1936" h="5985" extrusionOk="0">
                  <a:moveTo>
                    <a:pt x="273" y="0"/>
                  </a:moveTo>
                  <a:cubicBezTo>
                    <a:pt x="191" y="0"/>
                    <a:pt x="104" y="25"/>
                    <a:pt x="67" y="80"/>
                  </a:cubicBezTo>
                  <a:cubicBezTo>
                    <a:pt x="1" y="180"/>
                    <a:pt x="1" y="381"/>
                    <a:pt x="101" y="481"/>
                  </a:cubicBezTo>
                  <a:cubicBezTo>
                    <a:pt x="868" y="1048"/>
                    <a:pt x="1335" y="1982"/>
                    <a:pt x="1368" y="2916"/>
                  </a:cubicBezTo>
                  <a:cubicBezTo>
                    <a:pt x="1368" y="3883"/>
                    <a:pt x="935" y="4850"/>
                    <a:pt x="234" y="5484"/>
                  </a:cubicBezTo>
                  <a:cubicBezTo>
                    <a:pt x="101" y="5584"/>
                    <a:pt x="101" y="5751"/>
                    <a:pt x="201" y="5884"/>
                  </a:cubicBezTo>
                  <a:cubicBezTo>
                    <a:pt x="234" y="5918"/>
                    <a:pt x="334" y="5985"/>
                    <a:pt x="401" y="5985"/>
                  </a:cubicBezTo>
                  <a:cubicBezTo>
                    <a:pt x="468" y="5985"/>
                    <a:pt x="519" y="5955"/>
                    <a:pt x="556" y="5955"/>
                  </a:cubicBezTo>
                  <a:cubicBezTo>
                    <a:pt x="575" y="5955"/>
                    <a:pt x="590" y="5962"/>
                    <a:pt x="601" y="5985"/>
                  </a:cubicBezTo>
                  <a:cubicBezTo>
                    <a:pt x="1435" y="5217"/>
                    <a:pt x="1935" y="4083"/>
                    <a:pt x="1902" y="2982"/>
                  </a:cubicBezTo>
                  <a:cubicBezTo>
                    <a:pt x="1902" y="1848"/>
                    <a:pt x="1335" y="747"/>
                    <a:pt x="434" y="47"/>
                  </a:cubicBezTo>
                  <a:cubicBezTo>
                    <a:pt x="404" y="17"/>
                    <a:pt x="341" y="0"/>
                    <a:pt x="273" y="0"/>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p:cNvSpPr/>
            <p:nvPr/>
          </p:nvSpPr>
          <p:spPr>
            <a:xfrm>
              <a:off x="6953357" y="2731108"/>
              <a:ext cx="198154" cy="198154"/>
            </a:xfrm>
            <a:custGeom>
              <a:avLst/>
              <a:gdLst/>
              <a:ahLst/>
              <a:cxnLst/>
              <a:rect l="l" t="t" r="r" b="b"/>
              <a:pathLst>
                <a:path w="7173" h="7173" extrusionOk="0">
                  <a:moveTo>
                    <a:pt x="3570" y="1"/>
                  </a:moveTo>
                  <a:cubicBezTo>
                    <a:pt x="1602" y="1"/>
                    <a:pt x="1" y="1602"/>
                    <a:pt x="1" y="3603"/>
                  </a:cubicBezTo>
                  <a:cubicBezTo>
                    <a:pt x="1" y="5571"/>
                    <a:pt x="1602" y="7173"/>
                    <a:pt x="3570" y="7173"/>
                  </a:cubicBezTo>
                  <a:cubicBezTo>
                    <a:pt x="5538" y="7173"/>
                    <a:pt x="7173" y="5571"/>
                    <a:pt x="7173" y="3603"/>
                  </a:cubicBezTo>
                  <a:cubicBezTo>
                    <a:pt x="7173" y="1602"/>
                    <a:pt x="5538" y="1"/>
                    <a:pt x="3570" y="1"/>
                  </a:cubicBezTo>
                  <a:close/>
                </a:path>
              </a:pathLst>
            </a:custGeom>
            <a:solidFill>
              <a:srgbClr val="FFB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p:cNvSpPr/>
            <p:nvPr/>
          </p:nvSpPr>
          <p:spPr>
            <a:xfrm>
              <a:off x="7433486" y="2730196"/>
              <a:ext cx="134561" cy="199066"/>
            </a:xfrm>
            <a:custGeom>
              <a:avLst/>
              <a:gdLst/>
              <a:ahLst/>
              <a:cxnLst/>
              <a:rect l="l" t="t" r="r" b="b"/>
              <a:pathLst>
                <a:path w="4871" h="7206" extrusionOk="0">
                  <a:moveTo>
                    <a:pt x="3636" y="0"/>
                  </a:moveTo>
                  <a:cubicBezTo>
                    <a:pt x="1635" y="0"/>
                    <a:pt x="0" y="1635"/>
                    <a:pt x="0" y="3636"/>
                  </a:cubicBezTo>
                  <a:cubicBezTo>
                    <a:pt x="0" y="5638"/>
                    <a:pt x="1601" y="7206"/>
                    <a:pt x="3569" y="7206"/>
                  </a:cubicBezTo>
                  <a:cubicBezTo>
                    <a:pt x="3736" y="7206"/>
                    <a:pt x="3936" y="7206"/>
                    <a:pt x="4136" y="7172"/>
                  </a:cubicBezTo>
                  <a:cubicBezTo>
                    <a:pt x="4570" y="5971"/>
                    <a:pt x="4870" y="4670"/>
                    <a:pt x="4870" y="3336"/>
                  </a:cubicBezTo>
                  <a:lnTo>
                    <a:pt x="4803" y="201"/>
                  </a:lnTo>
                  <a:cubicBezTo>
                    <a:pt x="4403" y="67"/>
                    <a:pt x="4036" y="0"/>
                    <a:pt x="3636" y="0"/>
                  </a:cubicBezTo>
                  <a:close/>
                </a:path>
              </a:pathLst>
            </a:custGeom>
            <a:solidFill>
              <a:srgbClr val="FFB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p:cNvSpPr/>
            <p:nvPr/>
          </p:nvSpPr>
          <p:spPr>
            <a:xfrm>
              <a:off x="7101733" y="2122937"/>
              <a:ext cx="180640" cy="191276"/>
            </a:xfrm>
            <a:custGeom>
              <a:avLst/>
              <a:gdLst/>
              <a:ahLst/>
              <a:cxnLst/>
              <a:rect l="l" t="t" r="r" b="b"/>
              <a:pathLst>
                <a:path w="6539" h="6924" extrusionOk="0">
                  <a:moveTo>
                    <a:pt x="4537" y="0"/>
                  </a:moveTo>
                  <a:cubicBezTo>
                    <a:pt x="5171" y="1368"/>
                    <a:pt x="4637" y="3036"/>
                    <a:pt x="3670" y="4170"/>
                  </a:cubicBezTo>
                  <a:cubicBezTo>
                    <a:pt x="2669" y="5337"/>
                    <a:pt x="1335" y="6038"/>
                    <a:pt x="0" y="6772"/>
                  </a:cubicBezTo>
                  <a:cubicBezTo>
                    <a:pt x="539" y="6874"/>
                    <a:pt x="1059" y="6923"/>
                    <a:pt x="1552" y="6923"/>
                  </a:cubicBezTo>
                  <a:cubicBezTo>
                    <a:pt x="3468" y="6923"/>
                    <a:pt x="4981" y="6177"/>
                    <a:pt x="5671" y="4904"/>
                  </a:cubicBezTo>
                  <a:cubicBezTo>
                    <a:pt x="6538" y="3302"/>
                    <a:pt x="6038" y="1101"/>
                    <a:pt x="45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5"/>
            <p:cNvSpPr/>
            <p:nvPr/>
          </p:nvSpPr>
          <p:spPr>
            <a:xfrm>
              <a:off x="6706414" y="2283772"/>
              <a:ext cx="479183" cy="408657"/>
            </a:xfrm>
            <a:custGeom>
              <a:avLst/>
              <a:gdLst/>
              <a:ahLst/>
              <a:cxnLst/>
              <a:rect l="l" t="t" r="r" b="b"/>
              <a:pathLst>
                <a:path w="17346" h="14793" extrusionOk="0">
                  <a:moveTo>
                    <a:pt x="13643" y="1"/>
                  </a:moveTo>
                  <a:cubicBezTo>
                    <a:pt x="10083" y="1"/>
                    <a:pt x="5267" y="1093"/>
                    <a:pt x="2969" y="3185"/>
                  </a:cubicBezTo>
                  <a:cubicBezTo>
                    <a:pt x="0" y="5953"/>
                    <a:pt x="601" y="11124"/>
                    <a:pt x="2302" y="14793"/>
                  </a:cubicBezTo>
                  <a:cubicBezTo>
                    <a:pt x="5971" y="14793"/>
                    <a:pt x="10541" y="12725"/>
                    <a:pt x="13210" y="10223"/>
                  </a:cubicBezTo>
                  <a:cubicBezTo>
                    <a:pt x="15878" y="7721"/>
                    <a:pt x="17346" y="3818"/>
                    <a:pt x="16345" y="282"/>
                  </a:cubicBezTo>
                  <a:cubicBezTo>
                    <a:pt x="15614" y="94"/>
                    <a:pt x="14682" y="1"/>
                    <a:pt x="13643"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6559888" y="2672128"/>
              <a:ext cx="298599" cy="346638"/>
            </a:xfrm>
            <a:custGeom>
              <a:avLst/>
              <a:gdLst/>
              <a:ahLst/>
              <a:cxnLst/>
              <a:rect l="l" t="t" r="r" b="b"/>
              <a:pathLst>
                <a:path w="10809" h="12548" extrusionOk="0">
                  <a:moveTo>
                    <a:pt x="10808" y="1"/>
                  </a:moveTo>
                  <a:cubicBezTo>
                    <a:pt x="9074" y="1002"/>
                    <a:pt x="7005" y="1435"/>
                    <a:pt x="5137" y="2169"/>
                  </a:cubicBezTo>
                  <a:cubicBezTo>
                    <a:pt x="3269" y="2936"/>
                    <a:pt x="1401" y="4104"/>
                    <a:pt x="634" y="5972"/>
                  </a:cubicBezTo>
                  <a:cubicBezTo>
                    <a:pt x="0" y="7573"/>
                    <a:pt x="267" y="9441"/>
                    <a:pt x="1335" y="10775"/>
                  </a:cubicBezTo>
                  <a:cubicBezTo>
                    <a:pt x="2232" y="11897"/>
                    <a:pt x="3672" y="12548"/>
                    <a:pt x="5100" y="12548"/>
                  </a:cubicBezTo>
                  <a:cubicBezTo>
                    <a:pt x="5370" y="12548"/>
                    <a:pt x="5639" y="12524"/>
                    <a:pt x="5905" y="12477"/>
                  </a:cubicBezTo>
                  <a:cubicBezTo>
                    <a:pt x="4237" y="11676"/>
                    <a:pt x="3303" y="9741"/>
                    <a:pt x="3403" y="7907"/>
                  </a:cubicBezTo>
                  <a:cubicBezTo>
                    <a:pt x="3503" y="6072"/>
                    <a:pt x="4504" y="4337"/>
                    <a:pt x="5938" y="3137"/>
                  </a:cubicBezTo>
                  <a:cubicBezTo>
                    <a:pt x="7272" y="1936"/>
                    <a:pt x="8974" y="1135"/>
                    <a:pt x="10808"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6647433" y="2706245"/>
              <a:ext cx="280145" cy="520206"/>
            </a:xfrm>
            <a:custGeom>
              <a:avLst/>
              <a:gdLst/>
              <a:ahLst/>
              <a:cxnLst/>
              <a:rect l="l" t="t" r="r" b="b"/>
              <a:pathLst>
                <a:path w="10141" h="18831" extrusionOk="0">
                  <a:moveTo>
                    <a:pt x="4737" y="0"/>
                  </a:moveTo>
                  <a:cubicBezTo>
                    <a:pt x="2936" y="2335"/>
                    <a:pt x="1335" y="4904"/>
                    <a:pt x="668" y="7772"/>
                  </a:cubicBezTo>
                  <a:cubicBezTo>
                    <a:pt x="0" y="10675"/>
                    <a:pt x="401" y="13877"/>
                    <a:pt x="2235" y="16212"/>
                  </a:cubicBezTo>
                  <a:cubicBezTo>
                    <a:pt x="3520" y="17824"/>
                    <a:pt x="5591" y="18831"/>
                    <a:pt x="7622" y="18831"/>
                  </a:cubicBezTo>
                  <a:cubicBezTo>
                    <a:pt x="8490" y="18831"/>
                    <a:pt x="9351" y="18646"/>
                    <a:pt x="10141" y="18247"/>
                  </a:cubicBezTo>
                  <a:lnTo>
                    <a:pt x="10141" y="18247"/>
                  </a:lnTo>
                  <a:cubicBezTo>
                    <a:pt x="9879" y="18307"/>
                    <a:pt x="9618" y="18336"/>
                    <a:pt x="9359" y="18336"/>
                  </a:cubicBezTo>
                  <a:cubicBezTo>
                    <a:pt x="7344" y="18336"/>
                    <a:pt x="5495" y="16588"/>
                    <a:pt x="4904" y="14577"/>
                  </a:cubicBezTo>
                  <a:cubicBezTo>
                    <a:pt x="4237" y="12342"/>
                    <a:pt x="4770" y="9907"/>
                    <a:pt x="5338" y="7606"/>
                  </a:cubicBezTo>
                  <a:cubicBezTo>
                    <a:pt x="5905" y="5337"/>
                    <a:pt x="6505" y="2936"/>
                    <a:pt x="4737"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7611311" y="2716384"/>
              <a:ext cx="28" cy="28"/>
            </a:xfrm>
            <a:custGeom>
              <a:avLst/>
              <a:gdLst/>
              <a:ahLst/>
              <a:cxnLst/>
              <a:rect l="l" t="t" r="r" b="b"/>
              <a:pathLst>
                <a:path w="1" h="1" fill="none" extrusionOk="0">
                  <a:moveTo>
                    <a:pt x="1" y="0"/>
                  </a:moveTo>
                  <a:close/>
                </a:path>
              </a:pathLst>
            </a:custGeom>
            <a:noFill/>
            <a:ln w="6675"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7617775" y="2648177"/>
              <a:ext cx="197215" cy="463548"/>
            </a:xfrm>
            <a:custGeom>
              <a:avLst/>
              <a:gdLst/>
              <a:ahLst/>
              <a:cxnLst/>
              <a:rect l="l" t="t" r="r" b="b"/>
              <a:pathLst>
                <a:path w="7139" h="16780" extrusionOk="0">
                  <a:moveTo>
                    <a:pt x="0" y="1"/>
                  </a:moveTo>
                  <a:lnTo>
                    <a:pt x="0" y="1"/>
                  </a:lnTo>
                  <a:cubicBezTo>
                    <a:pt x="34" y="2136"/>
                    <a:pt x="601" y="4137"/>
                    <a:pt x="1502" y="5938"/>
                  </a:cubicBezTo>
                  <a:cubicBezTo>
                    <a:pt x="2335" y="7673"/>
                    <a:pt x="3470" y="9307"/>
                    <a:pt x="4137" y="11142"/>
                  </a:cubicBezTo>
                  <a:cubicBezTo>
                    <a:pt x="4804" y="12977"/>
                    <a:pt x="4971" y="15112"/>
                    <a:pt x="3903" y="16779"/>
                  </a:cubicBezTo>
                  <a:cubicBezTo>
                    <a:pt x="6005" y="16012"/>
                    <a:pt x="7139" y="13510"/>
                    <a:pt x="6905" y="11309"/>
                  </a:cubicBezTo>
                  <a:cubicBezTo>
                    <a:pt x="6705" y="9040"/>
                    <a:pt x="5471" y="7039"/>
                    <a:pt x="4070" y="5304"/>
                  </a:cubicBezTo>
                  <a:cubicBezTo>
                    <a:pt x="2702" y="3537"/>
                    <a:pt x="1101" y="19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7184664" y="2269130"/>
              <a:ext cx="452470" cy="348213"/>
            </a:xfrm>
            <a:custGeom>
              <a:avLst/>
              <a:gdLst/>
              <a:ahLst/>
              <a:cxnLst/>
              <a:rect l="l" t="t" r="r" b="b"/>
              <a:pathLst>
                <a:path w="16379" h="12605" extrusionOk="0">
                  <a:moveTo>
                    <a:pt x="5353" y="0"/>
                  </a:moveTo>
                  <a:cubicBezTo>
                    <a:pt x="3457" y="0"/>
                    <a:pt x="1506" y="150"/>
                    <a:pt x="1" y="546"/>
                  </a:cubicBezTo>
                  <a:cubicBezTo>
                    <a:pt x="3136" y="5749"/>
                    <a:pt x="8473" y="10386"/>
                    <a:pt x="13410" y="12354"/>
                  </a:cubicBezTo>
                  <a:cubicBezTo>
                    <a:pt x="13761" y="12471"/>
                    <a:pt x="14145" y="12605"/>
                    <a:pt x="14516" y="12605"/>
                  </a:cubicBezTo>
                  <a:cubicBezTo>
                    <a:pt x="14674" y="12605"/>
                    <a:pt x="14829" y="12581"/>
                    <a:pt x="14978" y="12521"/>
                  </a:cubicBezTo>
                  <a:cubicBezTo>
                    <a:pt x="15712" y="12187"/>
                    <a:pt x="15912" y="11220"/>
                    <a:pt x="16012" y="10386"/>
                  </a:cubicBezTo>
                  <a:cubicBezTo>
                    <a:pt x="16212" y="8251"/>
                    <a:pt x="16379" y="6050"/>
                    <a:pt x="15478" y="4148"/>
                  </a:cubicBezTo>
                  <a:cubicBezTo>
                    <a:pt x="14344" y="1746"/>
                    <a:pt x="11642" y="412"/>
                    <a:pt x="9007" y="179"/>
                  </a:cubicBezTo>
                  <a:cubicBezTo>
                    <a:pt x="7923" y="70"/>
                    <a:pt x="6651" y="0"/>
                    <a:pt x="5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7153337" y="2901584"/>
              <a:ext cx="197215" cy="96798"/>
            </a:xfrm>
            <a:custGeom>
              <a:avLst/>
              <a:gdLst/>
              <a:ahLst/>
              <a:cxnLst/>
              <a:rect l="l" t="t" r="r" b="b"/>
              <a:pathLst>
                <a:path w="7139" h="3504" extrusionOk="0">
                  <a:moveTo>
                    <a:pt x="307" y="1"/>
                  </a:moveTo>
                  <a:cubicBezTo>
                    <a:pt x="260" y="1"/>
                    <a:pt x="212" y="12"/>
                    <a:pt x="167" y="34"/>
                  </a:cubicBezTo>
                  <a:cubicBezTo>
                    <a:pt x="34" y="134"/>
                    <a:pt x="0" y="301"/>
                    <a:pt x="101" y="435"/>
                  </a:cubicBezTo>
                  <a:cubicBezTo>
                    <a:pt x="1201" y="2336"/>
                    <a:pt x="3370" y="3503"/>
                    <a:pt x="5604" y="3503"/>
                  </a:cubicBezTo>
                  <a:cubicBezTo>
                    <a:pt x="6038" y="3503"/>
                    <a:pt x="6505" y="3470"/>
                    <a:pt x="6872" y="3370"/>
                  </a:cubicBezTo>
                  <a:cubicBezTo>
                    <a:pt x="7039" y="3337"/>
                    <a:pt x="7139" y="3203"/>
                    <a:pt x="7106" y="3036"/>
                  </a:cubicBezTo>
                  <a:cubicBezTo>
                    <a:pt x="7050" y="2897"/>
                    <a:pt x="6971" y="2828"/>
                    <a:pt x="6850" y="2828"/>
                  </a:cubicBezTo>
                  <a:cubicBezTo>
                    <a:pt x="6826" y="2828"/>
                    <a:pt x="6800" y="2831"/>
                    <a:pt x="6772" y="2836"/>
                  </a:cubicBezTo>
                  <a:cubicBezTo>
                    <a:pt x="6402" y="2916"/>
                    <a:pt x="6024" y="2954"/>
                    <a:pt x="5644" y="2954"/>
                  </a:cubicBezTo>
                  <a:cubicBezTo>
                    <a:pt x="3627" y="2954"/>
                    <a:pt x="1573" y="1875"/>
                    <a:pt x="534" y="134"/>
                  </a:cubicBezTo>
                  <a:cubicBezTo>
                    <a:pt x="490" y="45"/>
                    <a:pt x="401" y="1"/>
                    <a:pt x="307"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6715613" y="2573478"/>
              <a:ext cx="238708" cy="158457"/>
            </a:xfrm>
            <a:custGeom>
              <a:avLst/>
              <a:gdLst/>
              <a:ahLst/>
              <a:cxnLst/>
              <a:rect l="l" t="t" r="r" b="b"/>
              <a:pathLst>
                <a:path w="8641" h="5736" extrusionOk="0">
                  <a:moveTo>
                    <a:pt x="6196" y="0"/>
                  </a:moveTo>
                  <a:cubicBezTo>
                    <a:pt x="5922" y="0"/>
                    <a:pt x="5643" y="54"/>
                    <a:pt x="5371" y="170"/>
                  </a:cubicBezTo>
                  <a:lnTo>
                    <a:pt x="1669" y="1637"/>
                  </a:lnTo>
                  <a:cubicBezTo>
                    <a:pt x="535" y="2071"/>
                    <a:pt x="1" y="3372"/>
                    <a:pt x="535" y="4506"/>
                  </a:cubicBezTo>
                  <a:lnTo>
                    <a:pt x="535" y="4539"/>
                  </a:lnTo>
                  <a:cubicBezTo>
                    <a:pt x="908" y="5286"/>
                    <a:pt x="1690" y="5736"/>
                    <a:pt x="2492" y="5736"/>
                  </a:cubicBezTo>
                  <a:cubicBezTo>
                    <a:pt x="2765" y="5736"/>
                    <a:pt x="3041" y="5684"/>
                    <a:pt x="3303" y="5573"/>
                  </a:cubicBezTo>
                  <a:lnTo>
                    <a:pt x="7006" y="4072"/>
                  </a:lnTo>
                  <a:cubicBezTo>
                    <a:pt x="8107" y="3639"/>
                    <a:pt x="8640" y="2404"/>
                    <a:pt x="8173" y="1337"/>
                  </a:cubicBezTo>
                  <a:cubicBezTo>
                    <a:pt x="7821" y="508"/>
                    <a:pt x="7034" y="0"/>
                    <a:pt x="6196"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6882415" y="2492315"/>
              <a:ext cx="667199" cy="352274"/>
            </a:xfrm>
            <a:custGeom>
              <a:avLst/>
              <a:gdLst/>
              <a:ahLst/>
              <a:cxnLst/>
              <a:rect l="l" t="t" r="r" b="b"/>
              <a:pathLst>
                <a:path w="24152" h="12752" extrusionOk="0">
                  <a:moveTo>
                    <a:pt x="13918" y="0"/>
                  </a:moveTo>
                  <a:cubicBezTo>
                    <a:pt x="9110" y="0"/>
                    <a:pt x="4288" y="1065"/>
                    <a:pt x="0" y="3007"/>
                  </a:cubicBezTo>
                  <a:cubicBezTo>
                    <a:pt x="601" y="5576"/>
                    <a:pt x="1335" y="8144"/>
                    <a:pt x="3003" y="10146"/>
                  </a:cubicBezTo>
                  <a:cubicBezTo>
                    <a:pt x="4286" y="11685"/>
                    <a:pt x="6259" y="12751"/>
                    <a:pt x="8226" y="12751"/>
                  </a:cubicBezTo>
                  <a:cubicBezTo>
                    <a:pt x="8815" y="12751"/>
                    <a:pt x="9405" y="12655"/>
                    <a:pt x="9974" y="12448"/>
                  </a:cubicBezTo>
                  <a:cubicBezTo>
                    <a:pt x="11309" y="11947"/>
                    <a:pt x="12476" y="10813"/>
                    <a:pt x="13944" y="10780"/>
                  </a:cubicBezTo>
                  <a:cubicBezTo>
                    <a:pt x="13960" y="10779"/>
                    <a:pt x="13977" y="10779"/>
                    <a:pt x="13993" y="10779"/>
                  </a:cubicBezTo>
                  <a:cubicBezTo>
                    <a:pt x="15871" y="10779"/>
                    <a:pt x="17363" y="12648"/>
                    <a:pt x="19281" y="12648"/>
                  </a:cubicBezTo>
                  <a:cubicBezTo>
                    <a:pt x="19306" y="12648"/>
                    <a:pt x="19331" y="12649"/>
                    <a:pt x="19357" y="12649"/>
                  </a:cubicBezTo>
                  <a:cubicBezTo>
                    <a:pt x="20432" y="12649"/>
                    <a:pt x="21499" y="11960"/>
                    <a:pt x="22183" y="11080"/>
                  </a:cubicBezTo>
                  <a:cubicBezTo>
                    <a:pt x="22883" y="10146"/>
                    <a:pt x="23217" y="9012"/>
                    <a:pt x="23517" y="7944"/>
                  </a:cubicBezTo>
                  <a:cubicBezTo>
                    <a:pt x="23984" y="6010"/>
                    <a:pt x="24151" y="3775"/>
                    <a:pt x="22850" y="2274"/>
                  </a:cubicBezTo>
                  <a:cubicBezTo>
                    <a:pt x="21816" y="1006"/>
                    <a:pt x="20148" y="606"/>
                    <a:pt x="18547" y="339"/>
                  </a:cubicBezTo>
                  <a:cubicBezTo>
                    <a:pt x="17018" y="111"/>
                    <a:pt x="15469" y="0"/>
                    <a:pt x="13918"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6778295" y="3321792"/>
              <a:ext cx="1021020" cy="902177"/>
            </a:xfrm>
            <a:custGeom>
              <a:avLst/>
              <a:gdLst/>
              <a:ahLst/>
              <a:cxnLst/>
              <a:rect l="l" t="t" r="r" b="b"/>
              <a:pathLst>
                <a:path w="36960" h="32658" extrusionOk="0">
                  <a:moveTo>
                    <a:pt x="9840" y="1"/>
                  </a:moveTo>
                  <a:cubicBezTo>
                    <a:pt x="9840" y="1"/>
                    <a:pt x="2068" y="9441"/>
                    <a:pt x="1001" y="12777"/>
                  </a:cubicBezTo>
                  <a:cubicBezTo>
                    <a:pt x="0" y="15845"/>
                    <a:pt x="234" y="19181"/>
                    <a:pt x="1068" y="22317"/>
                  </a:cubicBezTo>
                  <a:cubicBezTo>
                    <a:pt x="1901" y="25452"/>
                    <a:pt x="3436" y="29722"/>
                    <a:pt x="4870" y="32658"/>
                  </a:cubicBezTo>
                  <a:lnTo>
                    <a:pt x="33791" y="32658"/>
                  </a:lnTo>
                  <a:lnTo>
                    <a:pt x="36960" y="20382"/>
                  </a:lnTo>
                  <a:lnTo>
                    <a:pt x="28687" y="1"/>
                  </a:lnTo>
                  <a:lnTo>
                    <a:pt x="13610" y="15345"/>
                  </a:lnTo>
                  <a:lnTo>
                    <a:pt x="9840" y="1"/>
                  </a:ln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6778295" y="3321792"/>
              <a:ext cx="1021020" cy="902177"/>
            </a:xfrm>
            <a:custGeom>
              <a:avLst/>
              <a:gdLst/>
              <a:ahLst/>
              <a:cxnLst/>
              <a:rect l="l" t="t" r="r" b="b"/>
              <a:pathLst>
                <a:path w="36960" h="32658" extrusionOk="0">
                  <a:moveTo>
                    <a:pt x="9840" y="1"/>
                  </a:moveTo>
                  <a:cubicBezTo>
                    <a:pt x="9840" y="1"/>
                    <a:pt x="2068" y="9441"/>
                    <a:pt x="1001" y="12777"/>
                  </a:cubicBezTo>
                  <a:cubicBezTo>
                    <a:pt x="0" y="15845"/>
                    <a:pt x="234" y="19181"/>
                    <a:pt x="1068" y="22317"/>
                  </a:cubicBezTo>
                  <a:cubicBezTo>
                    <a:pt x="1901" y="25452"/>
                    <a:pt x="3436" y="29722"/>
                    <a:pt x="4870" y="32658"/>
                  </a:cubicBezTo>
                  <a:lnTo>
                    <a:pt x="33791" y="32658"/>
                  </a:lnTo>
                  <a:lnTo>
                    <a:pt x="36960" y="20382"/>
                  </a:lnTo>
                  <a:lnTo>
                    <a:pt x="28687" y="1"/>
                  </a:lnTo>
                  <a:lnTo>
                    <a:pt x="13610" y="15345"/>
                  </a:lnTo>
                  <a:lnTo>
                    <a:pt x="9840" y="1"/>
                  </a:ln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6792108" y="3859049"/>
              <a:ext cx="1007207" cy="364926"/>
            </a:xfrm>
            <a:custGeom>
              <a:avLst/>
              <a:gdLst/>
              <a:ahLst/>
              <a:cxnLst/>
              <a:rect l="l" t="t" r="r" b="b"/>
              <a:pathLst>
                <a:path w="36460" h="13210" extrusionOk="0">
                  <a:moveTo>
                    <a:pt x="0" y="0"/>
                  </a:moveTo>
                  <a:lnTo>
                    <a:pt x="0" y="0"/>
                  </a:lnTo>
                  <a:cubicBezTo>
                    <a:pt x="167" y="967"/>
                    <a:pt x="334" y="1901"/>
                    <a:pt x="568" y="2869"/>
                  </a:cubicBezTo>
                  <a:cubicBezTo>
                    <a:pt x="1401" y="6004"/>
                    <a:pt x="2936" y="10307"/>
                    <a:pt x="4370" y="13210"/>
                  </a:cubicBezTo>
                  <a:lnTo>
                    <a:pt x="33291" y="13210"/>
                  </a:lnTo>
                  <a:lnTo>
                    <a:pt x="36460" y="967"/>
                  </a:lnTo>
                  <a:lnTo>
                    <a:pt x="36426" y="834"/>
                  </a:lnTo>
                  <a:cubicBezTo>
                    <a:pt x="29922" y="3136"/>
                    <a:pt x="19614" y="3970"/>
                    <a:pt x="13110" y="4570"/>
                  </a:cubicBezTo>
                  <a:cubicBezTo>
                    <a:pt x="12726" y="4607"/>
                    <a:pt x="12342" y="4625"/>
                    <a:pt x="11959" y="4625"/>
                  </a:cubicBezTo>
                  <a:cubicBezTo>
                    <a:pt x="7194" y="4625"/>
                    <a:pt x="2625" y="188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6927555" y="2471789"/>
              <a:ext cx="667199" cy="353434"/>
            </a:xfrm>
            <a:custGeom>
              <a:avLst/>
              <a:gdLst/>
              <a:ahLst/>
              <a:cxnLst/>
              <a:rect l="l" t="t" r="r" b="b"/>
              <a:pathLst>
                <a:path w="24152" h="12794" extrusionOk="0">
                  <a:moveTo>
                    <a:pt x="13946" y="1"/>
                  </a:moveTo>
                  <a:cubicBezTo>
                    <a:pt x="9129" y="1"/>
                    <a:pt x="4297" y="1104"/>
                    <a:pt x="1" y="3050"/>
                  </a:cubicBezTo>
                  <a:cubicBezTo>
                    <a:pt x="601" y="5585"/>
                    <a:pt x="1335" y="8187"/>
                    <a:pt x="3003" y="10188"/>
                  </a:cubicBezTo>
                  <a:cubicBezTo>
                    <a:pt x="4286" y="11728"/>
                    <a:pt x="6260" y="12794"/>
                    <a:pt x="8226" y="12794"/>
                  </a:cubicBezTo>
                  <a:cubicBezTo>
                    <a:pt x="8816" y="12794"/>
                    <a:pt x="9405" y="12698"/>
                    <a:pt x="9975" y="12490"/>
                  </a:cubicBezTo>
                  <a:cubicBezTo>
                    <a:pt x="11309" y="11990"/>
                    <a:pt x="12477" y="10856"/>
                    <a:pt x="13911" y="10822"/>
                  </a:cubicBezTo>
                  <a:cubicBezTo>
                    <a:pt x="13944" y="10821"/>
                    <a:pt x="13976" y="10821"/>
                    <a:pt x="14009" y="10821"/>
                  </a:cubicBezTo>
                  <a:cubicBezTo>
                    <a:pt x="15897" y="10821"/>
                    <a:pt x="17379" y="12690"/>
                    <a:pt x="19281" y="12690"/>
                  </a:cubicBezTo>
                  <a:cubicBezTo>
                    <a:pt x="19307" y="12691"/>
                    <a:pt x="19332" y="12691"/>
                    <a:pt x="19357" y="12691"/>
                  </a:cubicBezTo>
                  <a:cubicBezTo>
                    <a:pt x="20432" y="12691"/>
                    <a:pt x="21499" y="12002"/>
                    <a:pt x="22183" y="11089"/>
                  </a:cubicBezTo>
                  <a:cubicBezTo>
                    <a:pt x="22884" y="10188"/>
                    <a:pt x="23218" y="9054"/>
                    <a:pt x="23518" y="7920"/>
                  </a:cubicBezTo>
                  <a:cubicBezTo>
                    <a:pt x="23985" y="6019"/>
                    <a:pt x="24152" y="3750"/>
                    <a:pt x="22851" y="2249"/>
                  </a:cubicBezTo>
                  <a:cubicBezTo>
                    <a:pt x="21817" y="1015"/>
                    <a:pt x="20149" y="582"/>
                    <a:pt x="18548" y="348"/>
                  </a:cubicBezTo>
                  <a:cubicBezTo>
                    <a:pt x="17027" y="114"/>
                    <a:pt x="15488" y="1"/>
                    <a:pt x="13946"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7121071" y="2472508"/>
              <a:ext cx="328102" cy="353572"/>
            </a:xfrm>
            <a:custGeom>
              <a:avLst/>
              <a:gdLst/>
              <a:ahLst/>
              <a:cxnLst/>
              <a:rect l="l" t="t" r="r" b="b"/>
              <a:pathLst>
                <a:path w="11877" h="12799" extrusionOk="0">
                  <a:moveTo>
                    <a:pt x="6939" y="1"/>
                  </a:moveTo>
                  <a:cubicBezTo>
                    <a:pt x="5457" y="1"/>
                    <a:pt x="3976" y="109"/>
                    <a:pt x="2503" y="322"/>
                  </a:cubicBezTo>
                  <a:lnTo>
                    <a:pt x="1" y="12664"/>
                  </a:lnTo>
                  <a:cubicBezTo>
                    <a:pt x="426" y="12749"/>
                    <a:pt x="851" y="12798"/>
                    <a:pt x="1274" y="12798"/>
                  </a:cubicBezTo>
                  <a:cubicBezTo>
                    <a:pt x="1846" y="12798"/>
                    <a:pt x="2413" y="12708"/>
                    <a:pt x="2970" y="12497"/>
                  </a:cubicBezTo>
                  <a:cubicBezTo>
                    <a:pt x="4304" y="11997"/>
                    <a:pt x="5472" y="10863"/>
                    <a:pt x="6906" y="10830"/>
                  </a:cubicBezTo>
                  <a:cubicBezTo>
                    <a:pt x="7473" y="10830"/>
                    <a:pt x="8007" y="10963"/>
                    <a:pt x="8507" y="11196"/>
                  </a:cubicBezTo>
                  <a:lnTo>
                    <a:pt x="11876" y="389"/>
                  </a:lnTo>
                  <a:cubicBezTo>
                    <a:pt x="11776" y="389"/>
                    <a:pt x="11643" y="355"/>
                    <a:pt x="11543" y="355"/>
                  </a:cubicBezTo>
                  <a:cubicBezTo>
                    <a:pt x="10014" y="118"/>
                    <a:pt x="8476" y="1"/>
                    <a:pt x="6939"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7129386" y="2276423"/>
              <a:ext cx="228542" cy="357965"/>
            </a:xfrm>
            <a:custGeom>
              <a:avLst/>
              <a:gdLst/>
              <a:ahLst/>
              <a:cxnLst/>
              <a:rect l="l" t="t" r="r" b="b"/>
              <a:pathLst>
                <a:path w="8273" h="12958" extrusionOk="0">
                  <a:moveTo>
                    <a:pt x="2153" y="0"/>
                  </a:moveTo>
                  <a:cubicBezTo>
                    <a:pt x="1608" y="0"/>
                    <a:pt x="1191" y="267"/>
                    <a:pt x="1535" y="782"/>
                  </a:cubicBezTo>
                  <a:cubicBezTo>
                    <a:pt x="67" y="3184"/>
                    <a:pt x="0" y="6386"/>
                    <a:pt x="1368" y="8821"/>
                  </a:cubicBezTo>
                  <a:cubicBezTo>
                    <a:pt x="2735" y="11289"/>
                    <a:pt x="5504" y="12924"/>
                    <a:pt x="8273" y="12957"/>
                  </a:cubicBezTo>
                  <a:cubicBezTo>
                    <a:pt x="6004" y="11289"/>
                    <a:pt x="4537" y="8487"/>
                    <a:pt x="4470" y="5619"/>
                  </a:cubicBezTo>
                  <a:cubicBezTo>
                    <a:pt x="4403" y="4651"/>
                    <a:pt x="4537" y="3651"/>
                    <a:pt x="4470" y="2683"/>
                  </a:cubicBezTo>
                  <a:cubicBezTo>
                    <a:pt x="4337" y="1749"/>
                    <a:pt x="3903" y="749"/>
                    <a:pt x="3069" y="248"/>
                  </a:cubicBezTo>
                  <a:cubicBezTo>
                    <a:pt x="2796" y="82"/>
                    <a:pt x="2454" y="0"/>
                    <a:pt x="2153"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7221517" y="2306176"/>
              <a:ext cx="300449" cy="320837"/>
            </a:xfrm>
            <a:custGeom>
              <a:avLst/>
              <a:gdLst/>
              <a:ahLst/>
              <a:cxnLst/>
              <a:rect l="l" t="t" r="r" b="b"/>
              <a:pathLst>
                <a:path w="10876" h="11614" extrusionOk="0">
                  <a:moveTo>
                    <a:pt x="227" y="1"/>
                  </a:moveTo>
                  <a:cubicBezTo>
                    <a:pt x="108" y="1"/>
                    <a:pt x="29" y="44"/>
                    <a:pt x="1" y="139"/>
                  </a:cubicBezTo>
                  <a:cubicBezTo>
                    <a:pt x="635" y="2874"/>
                    <a:pt x="1335" y="5676"/>
                    <a:pt x="3070" y="7944"/>
                  </a:cubicBezTo>
                  <a:cubicBezTo>
                    <a:pt x="4654" y="10006"/>
                    <a:pt x="7229" y="11614"/>
                    <a:pt x="9931" y="11614"/>
                  </a:cubicBezTo>
                  <a:cubicBezTo>
                    <a:pt x="10244" y="11614"/>
                    <a:pt x="10560" y="11592"/>
                    <a:pt x="10875" y="11547"/>
                  </a:cubicBezTo>
                  <a:cubicBezTo>
                    <a:pt x="8874" y="10913"/>
                    <a:pt x="7440" y="9245"/>
                    <a:pt x="6439" y="7544"/>
                  </a:cubicBezTo>
                  <a:cubicBezTo>
                    <a:pt x="5438" y="5843"/>
                    <a:pt x="4738" y="3941"/>
                    <a:pt x="3503" y="2374"/>
                  </a:cubicBezTo>
                  <a:cubicBezTo>
                    <a:pt x="2419" y="1094"/>
                    <a:pt x="824" y="1"/>
                    <a:pt x="227"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7279585" y="3807444"/>
              <a:ext cx="692973" cy="804468"/>
            </a:xfrm>
            <a:custGeom>
              <a:avLst/>
              <a:gdLst/>
              <a:ahLst/>
              <a:cxnLst/>
              <a:rect l="l" t="t" r="r" b="b"/>
              <a:pathLst>
                <a:path w="25085" h="29121" extrusionOk="0">
                  <a:moveTo>
                    <a:pt x="12576" y="0"/>
                  </a:moveTo>
                  <a:lnTo>
                    <a:pt x="12576" y="33"/>
                  </a:lnTo>
                  <a:lnTo>
                    <a:pt x="12576" y="9840"/>
                  </a:lnTo>
                  <a:lnTo>
                    <a:pt x="0" y="23217"/>
                  </a:lnTo>
                  <a:lnTo>
                    <a:pt x="7005" y="29121"/>
                  </a:lnTo>
                  <a:lnTo>
                    <a:pt x="21082" y="16612"/>
                  </a:lnTo>
                  <a:cubicBezTo>
                    <a:pt x="23617" y="14344"/>
                    <a:pt x="25085" y="11075"/>
                    <a:pt x="25085" y="7672"/>
                  </a:cubicBezTo>
                  <a:lnTo>
                    <a:pt x="25085"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7627002" y="3850733"/>
              <a:ext cx="345561" cy="169590"/>
            </a:xfrm>
            <a:custGeom>
              <a:avLst/>
              <a:gdLst/>
              <a:ahLst/>
              <a:cxnLst/>
              <a:rect l="l" t="t" r="r" b="b"/>
              <a:pathLst>
                <a:path w="12509" h="6139" extrusionOk="0">
                  <a:moveTo>
                    <a:pt x="0" y="1"/>
                  </a:moveTo>
                  <a:lnTo>
                    <a:pt x="0" y="6139"/>
                  </a:lnTo>
                  <a:lnTo>
                    <a:pt x="12509" y="5371"/>
                  </a:lnTo>
                  <a:lnTo>
                    <a:pt x="12509"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7510893" y="3321792"/>
              <a:ext cx="549213" cy="646922"/>
            </a:xfrm>
            <a:custGeom>
              <a:avLst/>
              <a:gdLst/>
              <a:ahLst/>
              <a:cxnLst/>
              <a:rect l="l" t="t" r="r" b="b"/>
              <a:pathLst>
                <a:path w="19881" h="23418" extrusionOk="0">
                  <a:moveTo>
                    <a:pt x="2168" y="1"/>
                  </a:moveTo>
                  <a:lnTo>
                    <a:pt x="0" y="23418"/>
                  </a:lnTo>
                  <a:lnTo>
                    <a:pt x="19881" y="22183"/>
                  </a:lnTo>
                  <a:lnTo>
                    <a:pt x="13176" y="4437"/>
                  </a:lnTo>
                  <a:cubicBezTo>
                    <a:pt x="11942" y="1735"/>
                    <a:pt x="9273"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7510893" y="3321792"/>
              <a:ext cx="313323" cy="646922"/>
            </a:xfrm>
            <a:custGeom>
              <a:avLst/>
              <a:gdLst/>
              <a:ahLst/>
              <a:cxnLst/>
              <a:rect l="l" t="t" r="r" b="b"/>
              <a:pathLst>
                <a:path w="11342" h="23418" extrusionOk="0">
                  <a:moveTo>
                    <a:pt x="2168" y="1"/>
                  </a:moveTo>
                  <a:lnTo>
                    <a:pt x="0" y="23418"/>
                  </a:lnTo>
                  <a:lnTo>
                    <a:pt x="0" y="23418"/>
                  </a:lnTo>
                  <a:lnTo>
                    <a:pt x="11341" y="22684"/>
                  </a:lnTo>
                  <a:lnTo>
                    <a:pt x="3402" y="1"/>
                  </a:ln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7140436" y="3733713"/>
              <a:ext cx="25829" cy="488410"/>
            </a:xfrm>
            <a:custGeom>
              <a:avLst/>
              <a:gdLst/>
              <a:ahLst/>
              <a:cxnLst/>
              <a:rect l="l" t="t" r="r" b="b"/>
              <a:pathLst>
                <a:path w="935" h="17680" extrusionOk="0">
                  <a:moveTo>
                    <a:pt x="434" y="0"/>
                  </a:moveTo>
                  <a:cubicBezTo>
                    <a:pt x="267" y="34"/>
                    <a:pt x="101" y="201"/>
                    <a:pt x="101" y="401"/>
                  </a:cubicBezTo>
                  <a:lnTo>
                    <a:pt x="0" y="17246"/>
                  </a:lnTo>
                  <a:cubicBezTo>
                    <a:pt x="0" y="17513"/>
                    <a:pt x="167" y="17680"/>
                    <a:pt x="434" y="17680"/>
                  </a:cubicBezTo>
                  <a:cubicBezTo>
                    <a:pt x="668" y="17680"/>
                    <a:pt x="834" y="17513"/>
                    <a:pt x="834" y="17246"/>
                  </a:cubicBezTo>
                  <a:lnTo>
                    <a:pt x="934" y="401"/>
                  </a:lnTo>
                  <a:cubicBezTo>
                    <a:pt x="934" y="267"/>
                    <a:pt x="901" y="201"/>
                    <a:pt x="801" y="101"/>
                  </a:cubicBezTo>
                  <a:lnTo>
                    <a:pt x="501" y="401"/>
                  </a:lnTo>
                  <a:lnTo>
                    <a:pt x="434" y="0"/>
                  </a:ln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6736829" y="2652182"/>
              <a:ext cx="223017" cy="236553"/>
            </a:xfrm>
            <a:custGeom>
              <a:avLst/>
              <a:gdLst/>
              <a:ahLst/>
              <a:cxnLst/>
              <a:rect l="l" t="t" r="r" b="b"/>
              <a:pathLst>
                <a:path w="8073" h="8563" extrusionOk="0">
                  <a:moveTo>
                    <a:pt x="3830" y="0"/>
                  </a:moveTo>
                  <a:cubicBezTo>
                    <a:pt x="2380" y="0"/>
                    <a:pt x="1150" y="1024"/>
                    <a:pt x="701" y="2157"/>
                  </a:cubicBezTo>
                  <a:cubicBezTo>
                    <a:pt x="0" y="3859"/>
                    <a:pt x="600" y="5960"/>
                    <a:pt x="2035" y="7294"/>
                  </a:cubicBezTo>
                  <a:cubicBezTo>
                    <a:pt x="3308" y="8507"/>
                    <a:pt x="5078" y="8562"/>
                    <a:pt x="6968" y="8562"/>
                  </a:cubicBezTo>
                  <a:cubicBezTo>
                    <a:pt x="7157" y="8562"/>
                    <a:pt x="7348" y="8562"/>
                    <a:pt x="7539" y="8562"/>
                  </a:cubicBezTo>
                  <a:cubicBezTo>
                    <a:pt x="7672" y="5293"/>
                    <a:pt x="8072" y="4159"/>
                    <a:pt x="6371" y="1123"/>
                  </a:cubicBezTo>
                  <a:cubicBezTo>
                    <a:pt x="5521" y="321"/>
                    <a:pt x="4641" y="0"/>
                    <a:pt x="3830"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7273121" y="4055326"/>
              <a:ext cx="389816" cy="408242"/>
            </a:xfrm>
            <a:custGeom>
              <a:avLst/>
              <a:gdLst/>
              <a:ahLst/>
              <a:cxnLst/>
              <a:rect l="l" t="t" r="r" b="b"/>
              <a:pathLst>
                <a:path w="14111" h="14778" extrusionOk="0">
                  <a:moveTo>
                    <a:pt x="13761" y="0"/>
                  </a:moveTo>
                  <a:cubicBezTo>
                    <a:pt x="13686" y="0"/>
                    <a:pt x="13611" y="34"/>
                    <a:pt x="13544" y="100"/>
                  </a:cubicBezTo>
                  <a:lnTo>
                    <a:pt x="134" y="14277"/>
                  </a:lnTo>
                  <a:cubicBezTo>
                    <a:pt x="1" y="14410"/>
                    <a:pt x="1" y="14577"/>
                    <a:pt x="134" y="14677"/>
                  </a:cubicBezTo>
                  <a:cubicBezTo>
                    <a:pt x="201" y="14744"/>
                    <a:pt x="268" y="14777"/>
                    <a:pt x="334" y="14777"/>
                  </a:cubicBezTo>
                  <a:cubicBezTo>
                    <a:pt x="435" y="14777"/>
                    <a:pt x="501" y="14744"/>
                    <a:pt x="535" y="14677"/>
                  </a:cubicBezTo>
                  <a:lnTo>
                    <a:pt x="13978" y="501"/>
                  </a:lnTo>
                  <a:cubicBezTo>
                    <a:pt x="14111" y="400"/>
                    <a:pt x="14111" y="234"/>
                    <a:pt x="13978" y="100"/>
                  </a:cubicBezTo>
                  <a:cubicBezTo>
                    <a:pt x="13911" y="34"/>
                    <a:pt x="13836" y="0"/>
                    <a:pt x="13761"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6785643" y="2694256"/>
              <a:ext cx="95886" cy="152076"/>
            </a:xfrm>
            <a:custGeom>
              <a:avLst/>
              <a:gdLst/>
              <a:ahLst/>
              <a:cxnLst/>
              <a:rect l="l" t="t" r="r" b="b"/>
              <a:pathLst>
                <a:path w="3471" h="5505" extrusionOk="0">
                  <a:moveTo>
                    <a:pt x="468" y="1"/>
                  </a:moveTo>
                  <a:cubicBezTo>
                    <a:pt x="301" y="1"/>
                    <a:pt x="168" y="101"/>
                    <a:pt x="134" y="267"/>
                  </a:cubicBezTo>
                  <a:cubicBezTo>
                    <a:pt x="134" y="301"/>
                    <a:pt x="1" y="1135"/>
                    <a:pt x="301" y="2169"/>
                  </a:cubicBezTo>
                  <a:cubicBezTo>
                    <a:pt x="601" y="3169"/>
                    <a:pt x="1269" y="4537"/>
                    <a:pt x="3003" y="5471"/>
                  </a:cubicBezTo>
                  <a:cubicBezTo>
                    <a:pt x="3070" y="5504"/>
                    <a:pt x="3103" y="5504"/>
                    <a:pt x="3137" y="5504"/>
                  </a:cubicBezTo>
                  <a:cubicBezTo>
                    <a:pt x="3237" y="5504"/>
                    <a:pt x="3337" y="5471"/>
                    <a:pt x="3403" y="5304"/>
                  </a:cubicBezTo>
                  <a:cubicBezTo>
                    <a:pt x="3470" y="5171"/>
                    <a:pt x="3403" y="5004"/>
                    <a:pt x="3270" y="4904"/>
                  </a:cubicBezTo>
                  <a:cubicBezTo>
                    <a:pt x="635" y="3503"/>
                    <a:pt x="635" y="34"/>
                    <a:pt x="46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6559888" y="2283523"/>
              <a:ext cx="552003" cy="935079"/>
            </a:xfrm>
            <a:custGeom>
              <a:avLst/>
              <a:gdLst/>
              <a:ahLst/>
              <a:cxnLst/>
              <a:rect l="l" t="t" r="r" b="b"/>
              <a:pathLst>
                <a:path w="19982" h="33849" extrusionOk="0">
                  <a:moveTo>
                    <a:pt x="6839" y="16470"/>
                  </a:moveTo>
                  <a:cubicBezTo>
                    <a:pt x="6805" y="16570"/>
                    <a:pt x="6805" y="16670"/>
                    <a:pt x="6805" y="16803"/>
                  </a:cubicBezTo>
                  <a:cubicBezTo>
                    <a:pt x="5471" y="18705"/>
                    <a:pt x="4404" y="20806"/>
                    <a:pt x="3837" y="23074"/>
                  </a:cubicBezTo>
                  <a:cubicBezTo>
                    <a:pt x="3770" y="23408"/>
                    <a:pt x="3736" y="23708"/>
                    <a:pt x="3670" y="24042"/>
                  </a:cubicBezTo>
                  <a:cubicBezTo>
                    <a:pt x="3436" y="23375"/>
                    <a:pt x="3303" y="22674"/>
                    <a:pt x="3336" y="21974"/>
                  </a:cubicBezTo>
                  <a:cubicBezTo>
                    <a:pt x="3470" y="20139"/>
                    <a:pt x="4470" y="18404"/>
                    <a:pt x="5905" y="17204"/>
                  </a:cubicBezTo>
                  <a:cubicBezTo>
                    <a:pt x="6172" y="16970"/>
                    <a:pt x="6505" y="16703"/>
                    <a:pt x="6839" y="16470"/>
                  </a:cubicBezTo>
                  <a:close/>
                  <a:moveTo>
                    <a:pt x="18955" y="1"/>
                  </a:moveTo>
                  <a:cubicBezTo>
                    <a:pt x="15372" y="1"/>
                    <a:pt x="10577" y="1076"/>
                    <a:pt x="8273" y="3227"/>
                  </a:cubicBezTo>
                  <a:cubicBezTo>
                    <a:pt x="5905" y="5462"/>
                    <a:pt x="5805" y="9164"/>
                    <a:pt x="6739" y="12467"/>
                  </a:cubicBezTo>
                  <a:cubicBezTo>
                    <a:pt x="6005" y="13034"/>
                    <a:pt x="5738" y="14068"/>
                    <a:pt x="6172" y="14969"/>
                  </a:cubicBezTo>
                  <a:lnTo>
                    <a:pt x="6172" y="15002"/>
                  </a:lnTo>
                  <a:cubicBezTo>
                    <a:pt x="6305" y="15235"/>
                    <a:pt x="6505" y="15502"/>
                    <a:pt x="6739" y="15669"/>
                  </a:cubicBezTo>
                  <a:cubicBezTo>
                    <a:pt x="6172" y="15836"/>
                    <a:pt x="5671" y="16036"/>
                    <a:pt x="5137" y="16203"/>
                  </a:cubicBezTo>
                  <a:cubicBezTo>
                    <a:pt x="3269" y="16970"/>
                    <a:pt x="1368" y="18138"/>
                    <a:pt x="634" y="20006"/>
                  </a:cubicBezTo>
                  <a:cubicBezTo>
                    <a:pt x="0" y="21573"/>
                    <a:pt x="267" y="23475"/>
                    <a:pt x="1335" y="24809"/>
                  </a:cubicBezTo>
                  <a:cubicBezTo>
                    <a:pt x="1935" y="25510"/>
                    <a:pt x="2702" y="26043"/>
                    <a:pt x="3603" y="26343"/>
                  </a:cubicBezTo>
                  <a:cubicBezTo>
                    <a:pt x="3703" y="28211"/>
                    <a:pt x="4270" y="30013"/>
                    <a:pt x="5438" y="31480"/>
                  </a:cubicBezTo>
                  <a:cubicBezTo>
                    <a:pt x="6338" y="32581"/>
                    <a:pt x="7606" y="33415"/>
                    <a:pt x="9007" y="33849"/>
                  </a:cubicBezTo>
                  <a:cubicBezTo>
                    <a:pt x="9007" y="33182"/>
                    <a:pt x="9040" y="32481"/>
                    <a:pt x="9107" y="31814"/>
                  </a:cubicBezTo>
                  <a:cubicBezTo>
                    <a:pt x="8640" y="31214"/>
                    <a:pt x="8273" y="30546"/>
                    <a:pt x="8106" y="29879"/>
                  </a:cubicBezTo>
                  <a:cubicBezTo>
                    <a:pt x="7773" y="28745"/>
                    <a:pt x="7706" y="27644"/>
                    <a:pt x="7839" y="26477"/>
                  </a:cubicBezTo>
                  <a:lnTo>
                    <a:pt x="7839" y="26477"/>
                  </a:lnTo>
                  <a:cubicBezTo>
                    <a:pt x="8173" y="27644"/>
                    <a:pt x="8707" y="28712"/>
                    <a:pt x="9441" y="29713"/>
                  </a:cubicBezTo>
                  <a:cubicBezTo>
                    <a:pt x="10008" y="27111"/>
                    <a:pt x="11142" y="24576"/>
                    <a:pt x="13043" y="22174"/>
                  </a:cubicBezTo>
                  <a:cubicBezTo>
                    <a:pt x="18680" y="15202"/>
                    <a:pt x="19981" y="6796"/>
                    <a:pt x="19848" y="25"/>
                  </a:cubicBezTo>
                  <a:cubicBezTo>
                    <a:pt x="19561" y="9"/>
                    <a:pt x="19263" y="1"/>
                    <a:pt x="18955"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6148906" y="3343920"/>
              <a:ext cx="911376" cy="1251413"/>
            </a:xfrm>
            <a:custGeom>
              <a:avLst/>
              <a:gdLst/>
              <a:ahLst/>
              <a:cxnLst/>
              <a:rect l="l" t="t" r="r" b="b"/>
              <a:pathLst>
                <a:path w="32991" h="45300" extrusionOk="0">
                  <a:moveTo>
                    <a:pt x="24318" y="0"/>
                  </a:moveTo>
                  <a:cubicBezTo>
                    <a:pt x="23384" y="467"/>
                    <a:pt x="22516" y="1101"/>
                    <a:pt x="21849" y="1868"/>
                  </a:cubicBezTo>
                  <a:lnTo>
                    <a:pt x="9707" y="16846"/>
                  </a:lnTo>
                  <a:lnTo>
                    <a:pt x="13710" y="18981"/>
                  </a:lnTo>
                  <a:lnTo>
                    <a:pt x="0" y="37961"/>
                  </a:lnTo>
                  <a:lnTo>
                    <a:pt x="10141" y="45299"/>
                  </a:lnTo>
                  <a:lnTo>
                    <a:pt x="23183" y="27187"/>
                  </a:lnTo>
                  <a:lnTo>
                    <a:pt x="24818" y="24952"/>
                  </a:lnTo>
                  <a:lnTo>
                    <a:pt x="24951" y="25018"/>
                  </a:lnTo>
                  <a:cubicBezTo>
                    <a:pt x="25618" y="27020"/>
                    <a:pt x="26386" y="29121"/>
                    <a:pt x="27186" y="30856"/>
                  </a:cubicBezTo>
                  <a:lnTo>
                    <a:pt x="32957" y="17513"/>
                  </a:lnTo>
                  <a:cubicBezTo>
                    <a:pt x="32990" y="17513"/>
                    <a:pt x="26152" y="9507"/>
                    <a:pt x="24318"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6205096" y="4708664"/>
              <a:ext cx="810959" cy="130887"/>
            </a:xfrm>
            <a:custGeom>
              <a:avLst/>
              <a:gdLst/>
              <a:ahLst/>
              <a:cxnLst/>
              <a:rect l="l" t="t" r="r" b="b"/>
              <a:pathLst>
                <a:path w="29356" h="4738" extrusionOk="0">
                  <a:moveTo>
                    <a:pt x="1" y="0"/>
                  </a:moveTo>
                  <a:lnTo>
                    <a:pt x="1" y="4737"/>
                  </a:lnTo>
                  <a:lnTo>
                    <a:pt x="27020" y="4737"/>
                  </a:lnTo>
                  <a:cubicBezTo>
                    <a:pt x="28321" y="4737"/>
                    <a:pt x="29355" y="3670"/>
                    <a:pt x="29355" y="2335"/>
                  </a:cubicBezTo>
                  <a:cubicBezTo>
                    <a:pt x="29355" y="1068"/>
                    <a:pt x="28321" y="0"/>
                    <a:pt x="270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5432883" y="4016623"/>
              <a:ext cx="1156493" cy="822921"/>
            </a:xfrm>
            <a:custGeom>
              <a:avLst/>
              <a:gdLst/>
              <a:ahLst/>
              <a:cxnLst/>
              <a:rect l="l" t="t" r="r" b="b"/>
              <a:pathLst>
                <a:path w="41864" h="29789" extrusionOk="0">
                  <a:moveTo>
                    <a:pt x="3703" y="0"/>
                  </a:moveTo>
                  <a:cubicBezTo>
                    <a:pt x="1568" y="0"/>
                    <a:pt x="1" y="2002"/>
                    <a:pt x="434" y="4103"/>
                  </a:cubicBezTo>
                  <a:lnTo>
                    <a:pt x="5671" y="27186"/>
                  </a:lnTo>
                  <a:cubicBezTo>
                    <a:pt x="6005" y="28687"/>
                    <a:pt x="7373" y="29788"/>
                    <a:pt x="8907" y="29788"/>
                  </a:cubicBezTo>
                  <a:lnTo>
                    <a:pt x="38095" y="29788"/>
                  </a:lnTo>
                  <a:cubicBezTo>
                    <a:pt x="40263" y="29788"/>
                    <a:pt x="41864" y="27820"/>
                    <a:pt x="41364" y="25685"/>
                  </a:cubicBezTo>
                  <a:lnTo>
                    <a:pt x="36126" y="2602"/>
                  </a:lnTo>
                  <a:cubicBezTo>
                    <a:pt x="35793" y="1101"/>
                    <a:pt x="34425" y="0"/>
                    <a:pt x="32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6342421" y="4017535"/>
              <a:ext cx="339125" cy="822921"/>
            </a:xfrm>
            <a:custGeom>
              <a:avLst/>
              <a:gdLst/>
              <a:ahLst/>
              <a:cxnLst/>
              <a:rect l="l" t="t" r="r" b="b"/>
              <a:pathLst>
                <a:path w="12276" h="29789" extrusionOk="0">
                  <a:moveTo>
                    <a:pt x="0" y="1"/>
                  </a:moveTo>
                  <a:cubicBezTo>
                    <a:pt x="1535" y="1"/>
                    <a:pt x="2936" y="1101"/>
                    <a:pt x="3269" y="2602"/>
                  </a:cubicBezTo>
                  <a:lnTo>
                    <a:pt x="8473" y="25686"/>
                  </a:lnTo>
                  <a:cubicBezTo>
                    <a:pt x="8940" y="27787"/>
                    <a:pt x="7339" y="29788"/>
                    <a:pt x="5204" y="29788"/>
                  </a:cubicBezTo>
                  <a:lnTo>
                    <a:pt x="8540" y="29788"/>
                  </a:lnTo>
                  <a:cubicBezTo>
                    <a:pt x="10674" y="29755"/>
                    <a:pt x="12276" y="27787"/>
                    <a:pt x="11809" y="25686"/>
                  </a:cubicBezTo>
                  <a:lnTo>
                    <a:pt x="6605" y="2602"/>
                  </a:lnTo>
                  <a:cubicBezTo>
                    <a:pt x="6271" y="1068"/>
                    <a:pt x="4870" y="1"/>
                    <a:pt x="33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5429209" y="4017535"/>
              <a:ext cx="1133454" cy="822921"/>
            </a:xfrm>
            <a:custGeom>
              <a:avLst/>
              <a:gdLst/>
              <a:ahLst/>
              <a:cxnLst/>
              <a:rect l="l" t="t" r="r" b="b"/>
              <a:pathLst>
                <a:path w="41030" h="29789" extrusionOk="0">
                  <a:moveTo>
                    <a:pt x="3836" y="1"/>
                  </a:moveTo>
                  <a:cubicBezTo>
                    <a:pt x="1701" y="1"/>
                    <a:pt x="134" y="2002"/>
                    <a:pt x="567" y="4103"/>
                  </a:cubicBezTo>
                  <a:lnTo>
                    <a:pt x="5804" y="27187"/>
                  </a:lnTo>
                  <a:cubicBezTo>
                    <a:pt x="6138" y="28754"/>
                    <a:pt x="7506" y="29788"/>
                    <a:pt x="9040" y="29788"/>
                  </a:cubicBezTo>
                  <a:lnTo>
                    <a:pt x="38228" y="29788"/>
                  </a:lnTo>
                  <a:cubicBezTo>
                    <a:pt x="39395" y="29755"/>
                    <a:pt x="40396" y="29155"/>
                    <a:pt x="41030" y="28287"/>
                  </a:cubicBezTo>
                  <a:cubicBezTo>
                    <a:pt x="0" y="28287"/>
                    <a:pt x="10141" y="2135"/>
                    <a:pt x="11742"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5803339" y="4273704"/>
              <a:ext cx="317936" cy="304124"/>
            </a:xfrm>
            <a:custGeom>
              <a:avLst/>
              <a:gdLst/>
              <a:ahLst/>
              <a:cxnLst/>
              <a:rect l="l" t="t" r="r" b="b"/>
              <a:pathLst>
                <a:path w="11509" h="11009" extrusionOk="0">
                  <a:moveTo>
                    <a:pt x="10341" y="1"/>
                  </a:moveTo>
                  <a:cubicBezTo>
                    <a:pt x="9007" y="1"/>
                    <a:pt x="7706" y="568"/>
                    <a:pt x="6672" y="1569"/>
                  </a:cubicBezTo>
                  <a:cubicBezTo>
                    <a:pt x="6138" y="1368"/>
                    <a:pt x="5504" y="1235"/>
                    <a:pt x="4870" y="1235"/>
                  </a:cubicBezTo>
                  <a:cubicBezTo>
                    <a:pt x="2168" y="1235"/>
                    <a:pt x="0" y="3437"/>
                    <a:pt x="0" y="6139"/>
                  </a:cubicBezTo>
                  <a:cubicBezTo>
                    <a:pt x="0" y="8840"/>
                    <a:pt x="2202" y="11009"/>
                    <a:pt x="4870" y="11009"/>
                  </a:cubicBezTo>
                  <a:cubicBezTo>
                    <a:pt x="7572" y="11009"/>
                    <a:pt x="9741" y="8807"/>
                    <a:pt x="9741" y="6139"/>
                  </a:cubicBezTo>
                  <a:cubicBezTo>
                    <a:pt x="9741" y="5672"/>
                    <a:pt x="9674" y="5238"/>
                    <a:pt x="9574" y="4838"/>
                  </a:cubicBezTo>
                  <a:cubicBezTo>
                    <a:pt x="9707" y="4704"/>
                    <a:pt x="9841" y="4637"/>
                    <a:pt x="9974" y="4504"/>
                  </a:cubicBezTo>
                  <a:cubicBezTo>
                    <a:pt x="11041" y="3403"/>
                    <a:pt x="11508" y="1735"/>
                    <a:pt x="11108" y="301"/>
                  </a:cubicBezTo>
                  <a:cubicBezTo>
                    <a:pt x="11041" y="134"/>
                    <a:pt x="10875" y="1"/>
                    <a:pt x="10708" y="1"/>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5929588" y="4260803"/>
              <a:ext cx="204591" cy="187104"/>
            </a:xfrm>
            <a:custGeom>
              <a:avLst/>
              <a:gdLst/>
              <a:ahLst/>
              <a:cxnLst/>
              <a:rect l="l" t="t" r="r" b="b"/>
              <a:pathLst>
                <a:path w="7406" h="6773" extrusionOk="0">
                  <a:moveTo>
                    <a:pt x="6138" y="835"/>
                  </a:moveTo>
                  <a:cubicBezTo>
                    <a:pt x="6538" y="2169"/>
                    <a:pt x="6105" y="3637"/>
                    <a:pt x="5137" y="4637"/>
                  </a:cubicBezTo>
                  <a:cubicBezTo>
                    <a:pt x="4303" y="5471"/>
                    <a:pt x="3069" y="5872"/>
                    <a:pt x="1601" y="5872"/>
                  </a:cubicBezTo>
                  <a:cubicBezTo>
                    <a:pt x="1401" y="5872"/>
                    <a:pt x="1168" y="5872"/>
                    <a:pt x="934" y="5838"/>
                  </a:cubicBezTo>
                  <a:cubicBezTo>
                    <a:pt x="801" y="3303"/>
                    <a:pt x="3202" y="835"/>
                    <a:pt x="5771" y="835"/>
                  </a:cubicBezTo>
                  <a:close/>
                  <a:moveTo>
                    <a:pt x="5771" y="1"/>
                  </a:moveTo>
                  <a:cubicBezTo>
                    <a:pt x="4270" y="1"/>
                    <a:pt x="2802" y="668"/>
                    <a:pt x="1668" y="1835"/>
                  </a:cubicBezTo>
                  <a:cubicBezTo>
                    <a:pt x="601" y="3003"/>
                    <a:pt x="0" y="4471"/>
                    <a:pt x="100" y="5938"/>
                  </a:cubicBezTo>
                  <a:cubicBezTo>
                    <a:pt x="134" y="6339"/>
                    <a:pt x="467" y="6672"/>
                    <a:pt x="901" y="6706"/>
                  </a:cubicBezTo>
                  <a:cubicBezTo>
                    <a:pt x="1134" y="6706"/>
                    <a:pt x="1401" y="6772"/>
                    <a:pt x="1635" y="6772"/>
                  </a:cubicBezTo>
                  <a:cubicBezTo>
                    <a:pt x="3336" y="6772"/>
                    <a:pt x="4770" y="6205"/>
                    <a:pt x="5771" y="5271"/>
                  </a:cubicBezTo>
                  <a:cubicBezTo>
                    <a:pt x="6938" y="4104"/>
                    <a:pt x="7405" y="2236"/>
                    <a:pt x="6972" y="668"/>
                  </a:cubicBezTo>
                  <a:cubicBezTo>
                    <a:pt x="6905" y="334"/>
                    <a:pt x="6605" y="101"/>
                    <a:pt x="6238" y="34"/>
                  </a:cubicBezTo>
                  <a:cubicBezTo>
                    <a:pt x="6071" y="1"/>
                    <a:pt x="5904" y="1"/>
                    <a:pt x="57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6872276" y="4448793"/>
              <a:ext cx="603606" cy="466476"/>
            </a:xfrm>
            <a:custGeom>
              <a:avLst/>
              <a:gdLst/>
              <a:ahLst/>
              <a:cxnLst/>
              <a:rect l="l" t="t" r="r" b="b"/>
              <a:pathLst>
                <a:path w="21850" h="16886" extrusionOk="0">
                  <a:moveTo>
                    <a:pt x="14778" y="1"/>
                  </a:moveTo>
                  <a:lnTo>
                    <a:pt x="3503" y="5905"/>
                  </a:lnTo>
                  <a:lnTo>
                    <a:pt x="468" y="12076"/>
                  </a:lnTo>
                  <a:cubicBezTo>
                    <a:pt x="1" y="13043"/>
                    <a:pt x="434" y="14211"/>
                    <a:pt x="1435" y="14678"/>
                  </a:cubicBezTo>
                  <a:cubicBezTo>
                    <a:pt x="1679" y="14773"/>
                    <a:pt x="1945" y="14824"/>
                    <a:pt x="2211" y="14824"/>
                  </a:cubicBezTo>
                  <a:cubicBezTo>
                    <a:pt x="2599" y="14824"/>
                    <a:pt x="2986" y="14715"/>
                    <a:pt x="3303" y="14478"/>
                  </a:cubicBezTo>
                  <a:lnTo>
                    <a:pt x="3803" y="14144"/>
                  </a:lnTo>
                  <a:lnTo>
                    <a:pt x="3803" y="14144"/>
                  </a:lnTo>
                  <a:cubicBezTo>
                    <a:pt x="3336" y="15045"/>
                    <a:pt x="3837" y="16146"/>
                    <a:pt x="4837" y="16379"/>
                  </a:cubicBezTo>
                  <a:lnTo>
                    <a:pt x="4937" y="16412"/>
                  </a:lnTo>
                  <a:cubicBezTo>
                    <a:pt x="5082" y="16457"/>
                    <a:pt x="5230" y="16479"/>
                    <a:pt x="5377" y="16479"/>
                  </a:cubicBezTo>
                  <a:cubicBezTo>
                    <a:pt x="5671" y="16479"/>
                    <a:pt x="5960" y="16390"/>
                    <a:pt x="6205" y="16212"/>
                  </a:cubicBezTo>
                  <a:lnTo>
                    <a:pt x="7206" y="15578"/>
                  </a:lnTo>
                  <a:lnTo>
                    <a:pt x="7206" y="15578"/>
                  </a:lnTo>
                  <a:cubicBezTo>
                    <a:pt x="7006" y="16146"/>
                    <a:pt x="7339" y="16713"/>
                    <a:pt x="7940" y="16846"/>
                  </a:cubicBezTo>
                  <a:cubicBezTo>
                    <a:pt x="8095" y="16873"/>
                    <a:pt x="8251" y="16886"/>
                    <a:pt x="8406" y="16886"/>
                  </a:cubicBezTo>
                  <a:cubicBezTo>
                    <a:pt x="9408" y="16886"/>
                    <a:pt x="10350" y="16337"/>
                    <a:pt x="10842" y="15412"/>
                  </a:cubicBezTo>
                  <a:lnTo>
                    <a:pt x="13177" y="11175"/>
                  </a:lnTo>
                  <a:lnTo>
                    <a:pt x="16079" y="9674"/>
                  </a:lnTo>
                  <a:lnTo>
                    <a:pt x="14678" y="14011"/>
                  </a:lnTo>
                  <a:cubicBezTo>
                    <a:pt x="14077" y="14811"/>
                    <a:pt x="14377" y="15912"/>
                    <a:pt x="15211" y="16412"/>
                  </a:cubicBezTo>
                  <a:cubicBezTo>
                    <a:pt x="15481" y="16565"/>
                    <a:pt x="15776" y="16639"/>
                    <a:pt x="16064" y="16639"/>
                  </a:cubicBezTo>
                  <a:cubicBezTo>
                    <a:pt x="16593" y="16639"/>
                    <a:pt x="17099" y="16388"/>
                    <a:pt x="17380" y="15912"/>
                  </a:cubicBezTo>
                  <a:lnTo>
                    <a:pt x="19948" y="12276"/>
                  </a:lnTo>
                  <a:lnTo>
                    <a:pt x="21849" y="5938"/>
                  </a:lnTo>
                  <a:lnTo>
                    <a:pt x="14778"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6968109" y="4593715"/>
              <a:ext cx="204591" cy="253183"/>
            </a:xfrm>
            <a:custGeom>
              <a:avLst/>
              <a:gdLst/>
              <a:ahLst/>
              <a:cxnLst/>
              <a:rect l="l" t="t" r="r" b="b"/>
              <a:pathLst>
                <a:path w="7406" h="9165" extrusionOk="0">
                  <a:moveTo>
                    <a:pt x="7114" y="0"/>
                  </a:moveTo>
                  <a:cubicBezTo>
                    <a:pt x="7062" y="0"/>
                    <a:pt x="7012" y="19"/>
                    <a:pt x="6972" y="58"/>
                  </a:cubicBezTo>
                  <a:lnTo>
                    <a:pt x="3903" y="2160"/>
                  </a:lnTo>
                  <a:cubicBezTo>
                    <a:pt x="3870" y="2160"/>
                    <a:pt x="3870" y="2227"/>
                    <a:pt x="3837" y="2260"/>
                  </a:cubicBezTo>
                  <a:lnTo>
                    <a:pt x="67" y="8765"/>
                  </a:lnTo>
                  <a:cubicBezTo>
                    <a:pt x="1" y="8898"/>
                    <a:pt x="34" y="9065"/>
                    <a:pt x="167" y="9132"/>
                  </a:cubicBezTo>
                  <a:cubicBezTo>
                    <a:pt x="201" y="9165"/>
                    <a:pt x="234" y="9165"/>
                    <a:pt x="301" y="9165"/>
                  </a:cubicBezTo>
                  <a:cubicBezTo>
                    <a:pt x="401" y="9165"/>
                    <a:pt x="501" y="9132"/>
                    <a:pt x="534" y="9065"/>
                  </a:cubicBezTo>
                  <a:lnTo>
                    <a:pt x="4237" y="2594"/>
                  </a:lnTo>
                  <a:lnTo>
                    <a:pt x="7239" y="492"/>
                  </a:lnTo>
                  <a:cubicBezTo>
                    <a:pt x="7373" y="425"/>
                    <a:pt x="7406" y="259"/>
                    <a:pt x="7339" y="125"/>
                  </a:cubicBezTo>
                  <a:cubicBezTo>
                    <a:pt x="7279" y="44"/>
                    <a:pt x="7194" y="0"/>
                    <a:pt x="7114"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7061179" y="4656756"/>
              <a:ext cx="181579" cy="230696"/>
            </a:xfrm>
            <a:custGeom>
              <a:avLst/>
              <a:gdLst/>
              <a:ahLst/>
              <a:cxnLst/>
              <a:rect l="l" t="t" r="r" b="b"/>
              <a:pathLst>
                <a:path w="6573" h="8351" extrusionOk="0">
                  <a:moveTo>
                    <a:pt x="6250" y="1"/>
                  </a:moveTo>
                  <a:cubicBezTo>
                    <a:pt x="6188" y="1"/>
                    <a:pt x="6127" y="17"/>
                    <a:pt x="6072" y="45"/>
                  </a:cubicBezTo>
                  <a:lnTo>
                    <a:pt x="2703" y="2980"/>
                  </a:lnTo>
                  <a:cubicBezTo>
                    <a:pt x="2669" y="3014"/>
                    <a:pt x="2636" y="3014"/>
                    <a:pt x="2636" y="3047"/>
                  </a:cubicBezTo>
                  <a:lnTo>
                    <a:pt x="101" y="7950"/>
                  </a:lnTo>
                  <a:cubicBezTo>
                    <a:pt x="1" y="8050"/>
                    <a:pt x="101" y="8217"/>
                    <a:pt x="201" y="8317"/>
                  </a:cubicBezTo>
                  <a:cubicBezTo>
                    <a:pt x="268" y="8351"/>
                    <a:pt x="301" y="8351"/>
                    <a:pt x="334" y="8351"/>
                  </a:cubicBezTo>
                  <a:cubicBezTo>
                    <a:pt x="468" y="8351"/>
                    <a:pt x="534" y="8284"/>
                    <a:pt x="635" y="8217"/>
                  </a:cubicBezTo>
                  <a:lnTo>
                    <a:pt x="3136" y="3380"/>
                  </a:lnTo>
                  <a:lnTo>
                    <a:pt x="6472" y="512"/>
                  </a:lnTo>
                  <a:cubicBezTo>
                    <a:pt x="6572" y="378"/>
                    <a:pt x="6572" y="212"/>
                    <a:pt x="6505" y="111"/>
                  </a:cubicBezTo>
                  <a:cubicBezTo>
                    <a:pt x="6427" y="33"/>
                    <a:pt x="6338" y="1"/>
                    <a:pt x="6250"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Subtitle 2">
            <a:extLst>
              <a:ext uri="{FF2B5EF4-FFF2-40B4-BE49-F238E27FC236}">
                <a16:creationId xmlns:a16="http://schemas.microsoft.com/office/drawing/2014/main" id="{3DA355F5-1589-29B5-A6A6-DAEAA153840C}"/>
              </a:ext>
            </a:extLst>
          </p:cNvPr>
          <p:cNvSpPr>
            <a:spLocks noGrp="1"/>
          </p:cNvSpPr>
          <p:nvPr>
            <p:ph type="subTitle" idx="1"/>
          </p:nvPr>
        </p:nvSpPr>
        <p:spPr>
          <a:xfrm>
            <a:off x="178875" y="1755749"/>
            <a:ext cx="5861297" cy="2017187"/>
          </a:xfrm>
        </p:spPr>
        <p:txBody>
          <a:bodyPr/>
          <a:lstStyle/>
          <a:p>
            <a:r>
              <a:rPr lang="en-GB" sz="2400" dirty="0">
                <a:latin typeface="Arial Black" panose="020B0A04020102020204" pitchFamily="34" charset="0"/>
              </a:rPr>
              <a:t>   </a:t>
            </a:r>
            <a:r>
              <a:rPr lang="en-GB" sz="2800" dirty="0">
                <a:latin typeface="Arial Black" panose="020B0A04020102020204" pitchFamily="34" charset="0"/>
              </a:rPr>
              <a:t>“</a:t>
            </a:r>
            <a:r>
              <a:rPr lang="en-GB" sz="2800" b="1" dirty="0">
                <a:solidFill>
                  <a:schemeClr val="accent5"/>
                </a:solidFill>
                <a:latin typeface="Book Antiqua" panose="02040602050305030304" pitchFamily="18" charset="0"/>
              </a:rPr>
              <a:t>Cloud‑based virtualization environment for IoT‑based WSN: solutions, approaches and challenges.”</a:t>
            </a:r>
          </a:p>
        </p:txBody>
      </p:sp>
    </p:spTree>
  </p:cSld>
  <p:clrMapOvr>
    <a:masterClrMapping/>
  </p:clrMapOvr>
  <mc:AlternateContent xmlns:mc="http://schemas.openxmlformats.org/markup-compatibility/2006" xmlns:p14="http://schemas.microsoft.com/office/powerpoint/2010/main">
    <mc:Choice Requires="p14">
      <p:transition spd="slow" p14:dur="2000" advTm="32"/>
    </mc:Choice>
    <mc:Fallback xmlns="">
      <p:transition spd="slow" advTm="32"/>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3"/>
        <p:cNvGrpSpPr/>
        <p:nvPr/>
      </p:nvGrpSpPr>
      <p:grpSpPr>
        <a:xfrm>
          <a:off x="0" y="0"/>
          <a:ext cx="0" cy="0"/>
          <a:chOff x="0" y="0"/>
          <a:chExt cx="0" cy="0"/>
        </a:xfrm>
      </p:grpSpPr>
      <p:sp>
        <p:nvSpPr>
          <p:cNvPr id="1534" name="Google Shape;1534;p36"/>
          <p:cNvSpPr txBox="1">
            <a:spLocks noGrp="1"/>
          </p:cNvSpPr>
          <p:nvPr>
            <p:ph type="title"/>
          </p:nvPr>
        </p:nvSpPr>
        <p:spPr>
          <a:xfrm>
            <a:off x="609510" y="489513"/>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solidFill>
                  <a:schemeClr val="accent1"/>
                </a:solidFill>
              </a:rPr>
              <a:t>Contents of this Article</a:t>
            </a:r>
            <a:endParaRPr sz="3200" dirty="0">
              <a:solidFill>
                <a:schemeClr val="accent1"/>
              </a:solidFill>
            </a:endParaRPr>
          </a:p>
        </p:txBody>
      </p:sp>
      <p:sp>
        <p:nvSpPr>
          <p:cNvPr id="3" name="TextBox 2">
            <a:extLst>
              <a:ext uri="{FF2B5EF4-FFF2-40B4-BE49-F238E27FC236}">
                <a16:creationId xmlns:a16="http://schemas.microsoft.com/office/drawing/2014/main" id="{B0917F8B-7E88-6029-DC2A-C82EA25D713D}"/>
              </a:ext>
            </a:extLst>
          </p:cNvPr>
          <p:cNvSpPr txBox="1"/>
          <p:nvPr/>
        </p:nvSpPr>
        <p:spPr>
          <a:xfrm>
            <a:off x="2137410" y="967713"/>
            <a:ext cx="4869179" cy="3780522"/>
          </a:xfrm>
          <a:prstGeom prst="rect">
            <a:avLst/>
          </a:prstGeom>
          <a:noFill/>
        </p:spPr>
        <p:txBody>
          <a:bodyPr wrap="square">
            <a:spAutoFit/>
          </a:bodyPr>
          <a:lstStyle/>
          <a:p>
            <a:pPr marL="285750" indent="-285750">
              <a:lnSpc>
                <a:spcPct val="150000"/>
              </a:lnSpc>
              <a:buFont typeface="Wingdings" panose="05000000000000000000" pitchFamily="2" charset="2"/>
              <a:buChar char="q"/>
            </a:pPr>
            <a:r>
              <a:rPr lang="en-GB" sz="1800" dirty="0">
                <a:solidFill>
                  <a:schemeClr val="tx1"/>
                </a:solidFill>
              </a:rPr>
              <a:t>Acquaintance</a:t>
            </a:r>
          </a:p>
          <a:p>
            <a:pPr marL="285750" indent="-285750">
              <a:lnSpc>
                <a:spcPct val="150000"/>
              </a:lnSpc>
              <a:buFont typeface="Wingdings" panose="05000000000000000000" pitchFamily="2" charset="2"/>
              <a:buChar char="q"/>
            </a:pPr>
            <a:r>
              <a:rPr lang="en" sz="1800" dirty="0">
                <a:solidFill>
                  <a:schemeClr val="tx1"/>
                </a:solidFill>
              </a:rPr>
              <a:t>Objectives</a:t>
            </a:r>
          </a:p>
          <a:p>
            <a:pPr marL="285750" indent="-285750">
              <a:lnSpc>
                <a:spcPct val="150000"/>
              </a:lnSpc>
              <a:buFont typeface="Wingdings" panose="05000000000000000000" pitchFamily="2" charset="2"/>
              <a:buChar char="q"/>
            </a:pPr>
            <a:r>
              <a:rPr lang="en-GB" sz="1800" dirty="0">
                <a:solidFill>
                  <a:schemeClr val="tx1"/>
                </a:solidFill>
              </a:rPr>
              <a:t>Sensor Cloud Paradigm</a:t>
            </a:r>
            <a:endParaRPr lang="en" sz="1800" dirty="0">
              <a:solidFill>
                <a:schemeClr val="tx1"/>
              </a:solidFill>
            </a:endParaRPr>
          </a:p>
          <a:p>
            <a:pPr marL="285750" indent="-285750">
              <a:lnSpc>
                <a:spcPct val="150000"/>
              </a:lnSpc>
              <a:buFont typeface="Wingdings" panose="05000000000000000000" pitchFamily="2" charset="2"/>
              <a:buChar char="q"/>
            </a:pPr>
            <a:r>
              <a:rPr lang="en-GB" sz="1800" dirty="0">
                <a:solidFill>
                  <a:schemeClr val="tx1"/>
                </a:solidFill>
              </a:rPr>
              <a:t>Methodology</a:t>
            </a:r>
          </a:p>
          <a:p>
            <a:pPr marL="285750" indent="-285750">
              <a:lnSpc>
                <a:spcPct val="150000"/>
              </a:lnSpc>
              <a:buFont typeface="Wingdings" panose="05000000000000000000" pitchFamily="2" charset="2"/>
              <a:buChar char="q"/>
            </a:pPr>
            <a:r>
              <a:rPr lang="en-GB" sz="1800" dirty="0">
                <a:solidFill>
                  <a:schemeClr val="tx1"/>
                </a:solidFill>
              </a:rPr>
              <a:t>Cloud‑based virtualization solution</a:t>
            </a:r>
          </a:p>
          <a:p>
            <a:pPr marL="285750" indent="-285750">
              <a:lnSpc>
                <a:spcPct val="150000"/>
              </a:lnSpc>
              <a:buFont typeface="Wingdings" panose="05000000000000000000" pitchFamily="2" charset="2"/>
              <a:buChar char="q"/>
            </a:pPr>
            <a:r>
              <a:rPr lang="en-GB" sz="1800" dirty="0">
                <a:solidFill>
                  <a:schemeClr val="tx1"/>
                </a:solidFill>
              </a:rPr>
              <a:t>Applications</a:t>
            </a:r>
          </a:p>
          <a:p>
            <a:pPr marL="285750" indent="-285750">
              <a:lnSpc>
                <a:spcPct val="150000"/>
              </a:lnSpc>
              <a:buFont typeface="Wingdings" panose="05000000000000000000" pitchFamily="2" charset="2"/>
              <a:buChar char="q"/>
            </a:pPr>
            <a:r>
              <a:rPr lang="en-GB" sz="1800" dirty="0">
                <a:solidFill>
                  <a:schemeClr val="tx1"/>
                </a:solidFill>
              </a:rPr>
              <a:t>Challenges of cloud Computing</a:t>
            </a:r>
          </a:p>
          <a:p>
            <a:pPr marL="285750" indent="-285750">
              <a:lnSpc>
                <a:spcPct val="150000"/>
              </a:lnSpc>
              <a:buFont typeface="Wingdings" panose="05000000000000000000" pitchFamily="2" charset="2"/>
              <a:buChar char="q"/>
            </a:pPr>
            <a:r>
              <a:rPr lang="en-GB" sz="1800" dirty="0">
                <a:solidFill>
                  <a:schemeClr val="tx1"/>
                </a:solidFill>
              </a:rPr>
              <a:t>Summary</a:t>
            </a:r>
          </a:p>
          <a:p>
            <a:pPr marL="285750" indent="-285750">
              <a:lnSpc>
                <a:spcPct val="150000"/>
              </a:lnSpc>
              <a:buFont typeface="Wingdings" panose="05000000000000000000" pitchFamily="2" charset="2"/>
              <a:buChar char="q"/>
            </a:pPr>
            <a:r>
              <a:rPr lang="en-GB" sz="1800" dirty="0">
                <a:solidFill>
                  <a:schemeClr val="tx1"/>
                </a:solidFill>
              </a:rPr>
              <a:t>Future and Conclusion.</a:t>
            </a:r>
          </a:p>
        </p:txBody>
      </p:sp>
    </p:spTree>
  </p:cSld>
  <p:clrMapOvr>
    <a:masterClrMapping/>
  </p:clrMapOvr>
  <mc:AlternateContent xmlns:mc="http://schemas.openxmlformats.org/markup-compatibility/2006" xmlns:p14="http://schemas.microsoft.com/office/powerpoint/2010/main">
    <mc:Choice Requires="p14">
      <p:transition spd="slow" p14:dur="2000" advTm="37"/>
    </mc:Choice>
    <mc:Fallback xmlns="">
      <p:transition spd="slow" advTm="3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91">
          <a:extLst>
            <a:ext uri="{FF2B5EF4-FFF2-40B4-BE49-F238E27FC236}">
              <a16:creationId xmlns:a16="http://schemas.microsoft.com/office/drawing/2014/main" id="{B601DECA-8D87-A202-23B3-6B4179DC6FF1}"/>
            </a:ext>
          </a:extLst>
        </p:cNvPr>
        <p:cNvGrpSpPr/>
        <p:nvPr/>
      </p:nvGrpSpPr>
      <p:grpSpPr>
        <a:xfrm>
          <a:off x="0" y="0"/>
          <a:ext cx="0" cy="0"/>
          <a:chOff x="0" y="0"/>
          <a:chExt cx="0" cy="0"/>
        </a:xfrm>
      </p:grpSpPr>
      <p:sp>
        <p:nvSpPr>
          <p:cNvPr id="1794" name="Google Shape;1794;p42">
            <a:extLst>
              <a:ext uri="{FF2B5EF4-FFF2-40B4-BE49-F238E27FC236}">
                <a16:creationId xmlns:a16="http://schemas.microsoft.com/office/drawing/2014/main" id="{26BB0CA2-B127-9570-9B9D-212706098BB6}"/>
              </a:ext>
            </a:extLst>
          </p:cNvPr>
          <p:cNvSpPr txBox="1">
            <a:spLocks noGrp="1"/>
          </p:cNvSpPr>
          <p:nvPr>
            <p:ph type="title"/>
          </p:nvPr>
        </p:nvSpPr>
        <p:spPr>
          <a:xfrm>
            <a:off x="4449095" y="1818398"/>
            <a:ext cx="5028615"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t>Jerin Tesnim</a:t>
            </a:r>
            <a:br>
              <a:rPr lang="en" sz="1800" dirty="0"/>
            </a:br>
            <a:r>
              <a:rPr lang="en" sz="1800" dirty="0"/>
              <a:t>ID: </a:t>
            </a:r>
            <a:r>
              <a:rPr lang="en-GB" sz="1800" dirty="0"/>
              <a:t>M240205005</a:t>
            </a:r>
            <a:endParaRPr sz="1800" dirty="0"/>
          </a:p>
        </p:txBody>
      </p:sp>
      <p:sp>
        <p:nvSpPr>
          <p:cNvPr id="1795" name="Google Shape;1795;p42">
            <a:extLst>
              <a:ext uri="{FF2B5EF4-FFF2-40B4-BE49-F238E27FC236}">
                <a16:creationId xmlns:a16="http://schemas.microsoft.com/office/drawing/2014/main" id="{322EB909-48BF-EFA6-E779-626245260FE3}"/>
              </a:ext>
            </a:extLst>
          </p:cNvPr>
          <p:cNvSpPr txBox="1">
            <a:spLocks noGrp="1"/>
          </p:cNvSpPr>
          <p:nvPr>
            <p:ph type="subTitle" idx="1"/>
          </p:nvPr>
        </p:nvSpPr>
        <p:spPr>
          <a:xfrm>
            <a:off x="3570209" y="2406323"/>
            <a:ext cx="4436952" cy="8229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b="1" dirty="0">
                <a:latin typeface="Book Antiqua" panose="02040602050305030304" pitchFamily="18" charset="0"/>
              </a:rPr>
              <a:t>Department of Computer Science &amp;  Engineering </a:t>
            </a:r>
          </a:p>
          <a:p>
            <a:pPr marL="0" lvl="0" indent="0" algn="l" rtl="0">
              <a:spcBef>
                <a:spcPts val="0"/>
              </a:spcBef>
              <a:spcAft>
                <a:spcPts val="0"/>
              </a:spcAft>
              <a:buNone/>
            </a:pPr>
            <a:r>
              <a:rPr lang="en-GB" b="1" dirty="0">
                <a:latin typeface="Book Antiqua" panose="02040602050305030304" pitchFamily="18" charset="0"/>
              </a:rPr>
              <a:t>                       Jagannath University</a:t>
            </a:r>
          </a:p>
          <a:p>
            <a:pPr marL="0" lvl="0" indent="0" algn="l" rtl="0">
              <a:spcBef>
                <a:spcPts val="0"/>
              </a:spcBef>
              <a:spcAft>
                <a:spcPts val="0"/>
              </a:spcAft>
              <a:buNone/>
            </a:pPr>
            <a:endParaRPr dirty="0"/>
          </a:p>
        </p:txBody>
      </p:sp>
      <p:grpSp>
        <p:nvGrpSpPr>
          <p:cNvPr id="1796" name="Google Shape;1796;p42">
            <a:extLst>
              <a:ext uri="{FF2B5EF4-FFF2-40B4-BE49-F238E27FC236}">
                <a16:creationId xmlns:a16="http://schemas.microsoft.com/office/drawing/2014/main" id="{1C62B5CF-726E-8D04-5BCD-8D58C725FD5B}"/>
              </a:ext>
            </a:extLst>
          </p:cNvPr>
          <p:cNvGrpSpPr/>
          <p:nvPr/>
        </p:nvGrpSpPr>
        <p:grpSpPr>
          <a:xfrm>
            <a:off x="3137660" y="1566154"/>
            <a:ext cx="518269" cy="328105"/>
            <a:chOff x="783960" y="4261704"/>
            <a:chExt cx="518269" cy="328105"/>
          </a:xfrm>
        </p:grpSpPr>
        <p:sp>
          <p:nvSpPr>
            <p:cNvPr id="1797" name="Google Shape;1797;p42">
              <a:extLst>
                <a:ext uri="{FF2B5EF4-FFF2-40B4-BE49-F238E27FC236}">
                  <a16:creationId xmlns:a16="http://schemas.microsoft.com/office/drawing/2014/main" id="{08C8BD31-7EC9-A952-0CCD-1769D8181C00}"/>
                </a:ext>
              </a:extLst>
            </p:cNvPr>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8" name="Google Shape;1798;p42">
              <a:extLst>
                <a:ext uri="{FF2B5EF4-FFF2-40B4-BE49-F238E27FC236}">
                  <a16:creationId xmlns:a16="http://schemas.microsoft.com/office/drawing/2014/main" id="{A1C9130F-0503-E45A-417B-7FE069BC2FEF}"/>
                </a:ext>
              </a:extLst>
            </p:cNvPr>
            <p:cNvGrpSpPr/>
            <p:nvPr/>
          </p:nvGrpSpPr>
          <p:grpSpPr>
            <a:xfrm>
              <a:off x="783960" y="4261704"/>
              <a:ext cx="518269" cy="328105"/>
              <a:chOff x="783960" y="4261704"/>
              <a:chExt cx="518269" cy="328105"/>
            </a:xfrm>
          </p:grpSpPr>
          <p:sp>
            <p:nvSpPr>
              <p:cNvPr id="1799" name="Google Shape;1799;p42">
                <a:extLst>
                  <a:ext uri="{FF2B5EF4-FFF2-40B4-BE49-F238E27FC236}">
                    <a16:creationId xmlns:a16="http://schemas.microsoft.com/office/drawing/2014/main" id="{E4607DCA-E405-209F-D159-8B8532A0E692}"/>
                  </a:ext>
                </a:extLst>
              </p:cNvPr>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2">
                <a:extLst>
                  <a:ext uri="{FF2B5EF4-FFF2-40B4-BE49-F238E27FC236}">
                    <a16:creationId xmlns:a16="http://schemas.microsoft.com/office/drawing/2014/main" id="{9DED90D6-E654-BF60-8F34-7EC3146A6BD4}"/>
                  </a:ext>
                </a:extLst>
              </p:cNvPr>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a:extLst>
                  <a:ext uri="{FF2B5EF4-FFF2-40B4-BE49-F238E27FC236}">
                    <a16:creationId xmlns:a16="http://schemas.microsoft.com/office/drawing/2014/main" id="{6C996552-0C5A-121B-BD3E-F8C67C411918}"/>
                  </a:ext>
                </a:extLst>
              </p:cNvPr>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a:extLst>
                  <a:ext uri="{FF2B5EF4-FFF2-40B4-BE49-F238E27FC236}">
                    <a16:creationId xmlns:a16="http://schemas.microsoft.com/office/drawing/2014/main" id="{BECEFDA9-76DC-4CD9-D964-D5974F953FA9}"/>
                  </a:ext>
                </a:extLst>
              </p:cNvPr>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3" name="Google Shape;1803;p42">
            <a:extLst>
              <a:ext uri="{FF2B5EF4-FFF2-40B4-BE49-F238E27FC236}">
                <a16:creationId xmlns:a16="http://schemas.microsoft.com/office/drawing/2014/main" id="{F3ABB040-959B-4608-CF44-ED843483F583}"/>
              </a:ext>
            </a:extLst>
          </p:cNvPr>
          <p:cNvGrpSpPr/>
          <p:nvPr/>
        </p:nvGrpSpPr>
        <p:grpSpPr>
          <a:xfrm>
            <a:off x="1384881" y="1818398"/>
            <a:ext cx="518284" cy="375476"/>
            <a:chOff x="855125" y="679497"/>
            <a:chExt cx="254310" cy="184228"/>
          </a:xfrm>
        </p:grpSpPr>
        <p:sp>
          <p:nvSpPr>
            <p:cNvPr id="1804" name="Google Shape;1804;p42">
              <a:extLst>
                <a:ext uri="{FF2B5EF4-FFF2-40B4-BE49-F238E27FC236}">
                  <a16:creationId xmlns:a16="http://schemas.microsoft.com/office/drawing/2014/main" id="{C9DC4354-6DEB-ECB1-D103-AEFEADB8A119}"/>
                </a:ext>
              </a:extLst>
            </p:cNvPr>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a:extLst>
                <a:ext uri="{FF2B5EF4-FFF2-40B4-BE49-F238E27FC236}">
                  <a16:creationId xmlns:a16="http://schemas.microsoft.com/office/drawing/2014/main" id="{1C6D9B44-C232-A85D-9875-08F54D800F93}"/>
                </a:ext>
              </a:extLst>
            </p:cNvPr>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a:extLst>
                <a:ext uri="{FF2B5EF4-FFF2-40B4-BE49-F238E27FC236}">
                  <a16:creationId xmlns:a16="http://schemas.microsoft.com/office/drawing/2014/main" id="{89E81880-6FDA-6E70-1714-0EECB51A68B2}"/>
                </a:ext>
              </a:extLst>
            </p:cNvPr>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7" name="Google Shape;1807;p42">
            <a:extLst>
              <a:ext uri="{FF2B5EF4-FFF2-40B4-BE49-F238E27FC236}">
                <a16:creationId xmlns:a16="http://schemas.microsoft.com/office/drawing/2014/main" id="{404DB863-6E5F-A06C-E7A8-181487551798}"/>
              </a:ext>
            </a:extLst>
          </p:cNvPr>
          <p:cNvSpPr/>
          <p:nvPr/>
        </p:nvSpPr>
        <p:spPr>
          <a:xfrm>
            <a:off x="6501044" y="3822576"/>
            <a:ext cx="462359" cy="462382"/>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a:extLst>
              <a:ext uri="{FF2B5EF4-FFF2-40B4-BE49-F238E27FC236}">
                <a16:creationId xmlns:a16="http://schemas.microsoft.com/office/drawing/2014/main" id="{4591D07B-7B5A-1A6D-801B-BEE83A11E60A}"/>
              </a:ext>
            </a:extLst>
          </p:cNvPr>
          <p:cNvPicPr>
            <a:picLocks noChangeAspect="1"/>
          </p:cNvPicPr>
          <p:nvPr/>
        </p:nvPicPr>
        <p:blipFill>
          <a:blip r:embed="rId3"/>
          <a:stretch>
            <a:fillRect/>
          </a:stretch>
        </p:blipFill>
        <p:spPr>
          <a:xfrm>
            <a:off x="794729" y="1219200"/>
            <a:ext cx="2293164" cy="270509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651930857"/>
      </p:ext>
    </p:extLst>
  </p:cSld>
  <p:clrMapOvr>
    <a:masterClrMapping/>
  </p:clrMapOvr>
  <mc:AlternateContent xmlns:mc="http://schemas.openxmlformats.org/markup-compatibility/2006" xmlns:p14="http://schemas.microsoft.com/office/powerpoint/2010/main">
    <mc:Choice Requires="p14">
      <p:transition spd="slow" p14:dur="2000" advTm="59"/>
    </mc:Choice>
    <mc:Fallback xmlns="">
      <p:transition spd="slow" advTm="59"/>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65"/>
        <p:cNvGrpSpPr/>
        <p:nvPr/>
      </p:nvGrpSpPr>
      <p:grpSpPr>
        <a:xfrm>
          <a:off x="0" y="0"/>
          <a:ext cx="0" cy="0"/>
          <a:chOff x="0" y="0"/>
          <a:chExt cx="0" cy="0"/>
        </a:xfrm>
      </p:grpSpPr>
      <p:grpSp>
        <p:nvGrpSpPr>
          <p:cNvPr id="1566" name="Google Shape;1566;p38"/>
          <p:cNvGrpSpPr/>
          <p:nvPr/>
        </p:nvGrpSpPr>
        <p:grpSpPr>
          <a:xfrm>
            <a:off x="592213" y="4208056"/>
            <a:ext cx="1021756" cy="332094"/>
            <a:chOff x="7289663" y="3996131"/>
            <a:chExt cx="1021756" cy="332094"/>
          </a:xfrm>
        </p:grpSpPr>
        <p:sp>
          <p:nvSpPr>
            <p:cNvPr id="1567" name="Google Shape;1567;p38"/>
            <p:cNvSpPr/>
            <p:nvPr/>
          </p:nvSpPr>
          <p:spPr>
            <a:xfrm>
              <a:off x="7289663" y="4044216"/>
              <a:ext cx="1002972" cy="284009"/>
            </a:xfrm>
            <a:custGeom>
              <a:avLst/>
              <a:gdLst/>
              <a:ahLst/>
              <a:cxnLst/>
              <a:rect l="l" t="t" r="r" b="b"/>
              <a:pathLst>
                <a:path w="44532" h="12610" extrusionOk="0">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8"/>
            <p:cNvSpPr/>
            <p:nvPr/>
          </p:nvSpPr>
          <p:spPr>
            <a:xfrm>
              <a:off x="7308447" y="3996131"/>
              <a:ext cx="1002972" cy="284009"/>
            </a:xfrm>
            <a:custGeom>
              <a:avLst/>
              <a:gdLst/>
              <a:ahLst/>
              <a:cxnLst/>
              <a:rect l="l" t="t" r="r" b="b"/>
              <a:pathLst>
                <a:path w="44532" h="12610" extrusionOk="0">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8"/>
            <p:cNvSpPr/>
            <p:nvPr/>
          </p:nvSpPr>
          <p:spPr>
            <a:xfrm>
              <a:off x="7433897" y="4044036"/>
              <a:ext cx="209639" cy="188175"/>
            </a:xfrm>
            <a:custGeom>
              <a:avLst/>
              <a:gdLst/>
              <a:ahLst/>
              <a:cxnLst/>
              <a:rect l="l" t="t" r="r" b="b"/>
              <a:pathLst>
                <a:path w="9308" h="8355" extrusionOk="0">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8"/>
            <p:cNvSpPr/>
            <p:nvPr/>
          </p:nvSpPr>
          <p:spPr>
            <a:xfrm>
              <a:off x="7705879" y="4044689"/>
              <a:ext cx="208108" cy="187612"/>
            </a:xfrm>
            <a:custGeom>
              <a:avLst/>
              <a:gdLst/>
              <a:ahLst/>
              <a:cxnLst/>
              <a:rect l="l" t="t" r="r" b="b"/>
              <a:pathLst>
                <a:path w="9240" h="8330" extrusionOk="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8"/>
            <p:cNvSpPr/>
            <p:nvPr/>
          </p:nvSpPr>
          <p:spPr>
            <a:xfrm>
              <a:off x="7979347" y="4043856"/>
              <a:ext cx="206621" cy="187793"/>
            </a:xfrm>
            <a:custGeom>
              <a:avLst/>
              <a:gdLst/>
              <a:ahLst/>
              <a:cxnLst/>
              <a:rect l="l" t="t" r="r" b="b"/>
              <a:pathLst>
                <a:path w="9174" h="8338" extrusionOk="0">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38"/>
          <p:cNvGrpSpPr/>
          <p:nvPr/>
        </p:nvGrpSpPr>
        <p:grpSpPr>
          <a:xfrm>
            <a:off x="6192970" y="1792855"/>
            <a:ext cx="1625766" cy="1554766"/>
            <a:chOff x="6652533" y="1529057"/>
            <a:chExt cx="1496195" cy="1430854"/>
          </a:xfrm>
        </p:grpSpPr>
        <p:sp>
          <p:nvSpPr>
            <p:cNvPr id="1573" name="Google Shape;1573;p38"/>
            <p:cNvSpPr/>
            <p:nvPr/>
          </p:nvSpPr>
          <p:spPr>
            <a:xfrm>
              <a:off x="6652533" y="1602231"/>
              <a:ext cx="1416478" cy="1357680"/>
            </a:xfrm>
            <a:custGeom>
              <a:avLst/>
              <a:gdLst/>
              <a:ahLst/>
              <a:cxnLst/>
              <a:rect l="l" t="t" r="r" b="b"/>
              <a:pathLst>
                <a:path w="36160" h="34659" extrusionOk="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8"/>
            <p:cNvSpPr/>
            <p:nvPr/>
          </p:nvSpPr>
          <p:spPr>
            <a:xfrm>
              <a:off x="6730919" y="1529057"/>
              <a:ext cx="1417809" cy="1357680"/>
            </a:xfrm>
            <a:custGeom>
              <a:avLst/>
              <a:gdLst/>
              <a:ahLst/>
              <a:cxnLst/>
              <a:rect l="l" t="t" r="r" b="b"/>
              <a:pathLst>
                <a:path w="36194" h="34659" extrusionOk="0">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 name="Google Shape;1575;p38"/>
          <p:cNvSpPr txBox="1">
            <a:spLocks noGrp="1"/>
          </p:cNvSpPr>
          <p:nvPr>
            <p:ph type="title"/>
          </p:nvPr>
        </p:nvSpPr>
        <p:spPr>
          <a:xfrm>
            <a:off x="494008" y="442458"/>
            <a:ext cx="4695000" cy="65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solidFill>
                  <a:schemeClr val="tx1"/>
                </a:solidFill>
              </a:rPr>
              <a:t>Acquaintance</a:t>
            </a:r>
          </a:p>
        </p:txBody>
      </p:sp>
      <p:sp>
        <p:nvSpPr>
          <p:cNvPr id="1576" name="Google Shape;1576;p38"/>
          <p:cNvSpPr txBox="1">
            <a:spLocks noGrp="1"/>
          </p:cNvSpPr>
          <p:nvPr>
            <p:ph type="subTitle" idx="1"/>
          </p:nvPr>
        </p:nvSpPr>
        <p:spPr>
          <a:xfrm>
            <a:off x="403395" y="1552889"/>
            <a:ext cx="4914687" cy="2216665"/>
          </a:xfrm>
          <a:prstGeom prst="rect">
            <a:avLst/>
          </a:prstGeom>
        </p:spPr>
        <p:txBody>
          <a:bodyPr spcFirstLastPara="1" wrap="square" lIns="91425" tIns="91425" rIns="91425" bIns="91425" anchor="ctr" anchorCtr="0">
            <a:noAutofit/>
          </a:bodyPr>
          <a:lstStyle/>
          <a:p>
            <a:pPr marL="285750" lvl="0" indent="-285750" algn="just" rtl="0">
              <a:spcBef>
                <a:spcPts val="0"/>
              </a:spcBef>
              <a:spcAft>
                <a:spcPts val="0"/>
              </a:spcAft>
              <a:buFont typeface="Wingdings" panose="05000000000000000000" pitchFamily="2" charset="2"/>
              <a:buChar char="q"/>
            </a:pPr>
            <a:r>
              <a:rPr lang="en-GB" sz="2000" b="1" dirty="0"/>
              <a:t>IOT has revolutionized….</a:t>
            </a:r>
          </a:p>
          <a:p>
            <a:pPr marL="0" lvl="0" indent="0" algn="just" rtl="0">
              <a:spcBef>
                <a:spcPts val="0"/>
              </a:spcBef>
              <a:spcAft>
                <a:spcPts val="0"/>
              </a:spcAft>
            </a:pPr>
            <a:endParaRPr lang="en-GB" sz="2000" b="1" dirty="0"/>
          </a:p>
          <a:p>
            <a:pPr marL="285750" lvl="0" indent="-285750" algn="just" rtl="0">
              <a:spcBef>
                <a:spcPts val="0"/>
              </a:spcBef>
              <a:spcAft>
                <a:spcPts val="0"/>
              </a:spcAft>
              <a:buFont typeface="Wingdings" panose="05000000000000000000" pitchFamily="2" charset="2"/>
              <a:buChar char="q"/>
            </a:pPr>
            <a:r>
              <a:rPr lang="en-GB" sz="2000" b="1" dirty="0"/>
              <a:t> Traditional Wireless Sensor Networks (WSN) lack the processing power, storage, and resource-sharing capabilities required by modern IoT applications…. </a:t>
            </a:r>
          </a:p>
          <a:p>
            <a:pPr marL="285750" lvl="0" indent="-285750" algn="ctr" rtl="0">
              <a:spcBef>
                <a:spcPts val="0"/>
              </a:spcBef>
              <a:spcAft>
                <a:spcPts val="0"/>
              </a:spcAft>
              <a:buFont typeface="Wingdings" panose="05000000000000000000" pitchFamily="2" charset="2"/>
              <a:buChar char="q"/>
            </a:pPr>
            <a:endParaRPr b="1" dirty="0"/>
          </a:p>
        </p:txBody>
      </p:sp>
      <p:sp>
        <p:nvSpPr>
          <p:cNvPr id="1577" name="Google Shape;1577;p38"/>
          <p:cNvSpPr txBox="1"/>
          <p:nvPr/>
        </p:nvSpPr>
        <p:spPr>
          <a:xfrm>
            <a:off x="6340000" y="3457825"/>
            <a:ext cx="1331700" cy="26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accent1"/>
                </a:solidFill>
                <a:latin typeface="Orbitron"/>
                <a:ea typeface="Orbitron"/>
                <a:cs typeface="Orbitron"/>
                <a:sym typeface="Orbitron"/>
              </a:rPr>
              <a:t>BRAND NAME</a:t>
            </a:r>
            <a:endParaRPr sz="1100" b="1">
              <a:solidFill>
                <a:schemeClr val="accent1"/>
              </a:solidFill>
              <a:latin typeface="Orbitron"/>
              <a:ea typeface="Orbitron"/>
              <a:cs typeface="Orbitron"/>
              <a:sym typeface="Orbitron"/>
            </a:endParaRPr>
          </a:p>
        </p:txBody>
      </p:sp>
      <p:grpSp>
        <p:nvGrpSpPr>
          <p:cNvPr id="1578" name="Google Shape;1578;p38"/>
          <p:cNvGrpSpPr/>
          <p:nvPr/>
        </p:nvGrpSpPr>
        <p:grpSpPr>
          <a:xfrm>
            <a:off x="6640838" y="2331500"/>
            <a:ext cx="730018" cy="477474"/>
            <a:chOff x="6640838" y="2331500"/>
            <a:chExt cx="730018" cy="477474"/>
          </a:xfrm>
        </p:grpSpPr>
        <p:sp>
          <p:nvSpPr>
            <p:cNvPr id="1579" name="Google Shape;1579;p38"/>
            <p:cNvSpPr/>
            <p:nvPr/>
          </p:nvSpPr>
          <p:spPr>
            <a:xfrm>
              <a:off x="6640838" y="2331500"/>
              <a:ext cx="519523" cy="477474"/>
            </a:xfrm>
            <a:custGeom>
              <a:avLst/>
              <a:gdLst/>
              <a:ahLst/>
              <a:cxnLst/>
              <a:rect l="l" t="t" r="r" b="b"/>
              <a:pathLst>
                <a:path w="10329" h="9493" extrusionOk="0">
                  <a:moveTo>
                    <a:pt x="5003" y="1"/>
                  </a:moveTo>
                  <a:cubicBezTo>
                    <a:pt x="4318" y="1"/>
                    <a:pt x="3652" y="286"/>
                    <a:pt x="3139" y="762"/>
                  </a:cubicBezTo>
                  <a:lnTo>
                    <a:pt x="1028" y="2873"/>
                  </a:lnTo>
                  <a:cubicBezTo>
                    <a:pt x="0" y="3900"/>
                    <a:pt x="0" y="5574"/>
                    <a:pt x="1028" y="6620"/>
                  </a:cubicBezTo>
                  <a:lnTo>
                    <a:pt x="3139" y="8731"/>
                  </a:lnTo>
                  <a:cubicBezTo>
                    <a:pt x="3652" y="9226"/>
                    <a:pt x="4318" y="9492"/>
                    <a:pt x="5003" y="9492"/>
                  </a:cubicBezTo>
                  <a:cubicBezTo>
                    <a:pt x="5688" y="9492"/>
                    <a:pt x="6353" y="9207"/>
                    <a:pt x="6848" y="8731"/>
                  </a:cubicBezTo>
                  <a:lnTo>
                    <a:pt x="7114" y="8465"/>
                  </a:lnTo>
                  <a:lnTo>
                    <a:pt x="6239" y="7590"/>
                  </a:lnTo>
                  <a:lnTo>
                    <a:pt x="5973" y="7857"/>
                  </a:lnTo>
                  <a:cubicBezTo>
                    <a:pt x="5707" y="8123"/>
                    <a:pt x="5364" y="8256"/>
                    <a:pt x="5003" y="8256"/>
                  </a:cubicBezTo>
                  <a:cubicBezTo>
                    <a:pt x="4623" y="8256"/>
                    <a:pt x="4280" y="8123"/>
                    <a:pt x="4014" y="7857"/>
                  </a:cubicBezTo>
                  <a:lnTo>
                    <a:pt x="1903" y="5745"/>
                  </a:lnTo>
                  <a:cubicBezTo>
                    <a:pt x="1370" y="5194"/>
                    <a:pt x="1370" y="4319"/>
                    <a:pt x="1903" y="3767"/>
                  </a:cubicBezTo>
                  <a:lnTo>
                    <a:pt x="4014" y="1637"/>
                  </a:lnTo>
                  <a:cubicBezTo>
                    <a:pt x="4280" y="1389"/>
                    <a:pt x="4642" y="1237"/>
                    <a:pt x="5003" y="1237"/>
                  </a:cubicBezTo>
                  <a:cubicBezTo>
                    <a:pt x="5383" y="1237"/>
                    <a:pt x="5707" y="1389"/>
                    <a:pt x="5973" y="1637"/>
                  </a:cubicBezTo>
                  <a:lnTo>
                    <a:pt x="6239" y="1903"/>
                  </a:lnTo>
                  <a:lnTo>
                    <a:pt x="6506" y="2169"/>
                  </a:lnTo>
                  <a:lnTo>
                    <a:pt x="7381" y="3044"/>
                  </a:lnTo>
                  <a:lnTo>
                    <a:pt x="7647" y="3311"/>
                  </a:lnTo>
                  <a:lnTo>
                    <a:pt x="8826" y="4490"/>
                  </a:lnTo>
                  <a:cubicBezTo>
                    <a:pt x="8940" y="4642"/>
                    <a:pt x="8940" y="4832"/>
                    <a:pt x="8826" y="4965"/>
                  </a:cubicBezTo>
                  <a:lnTo>
                    <a:pt x="7647" y="6164"/>
                  </a:lnTo>
                  <a:lnTo>
                    <a:pt x="8522" y="7039"/>
                  </a:lnTo>
                  <a:lnTo>
                    <a:pt x="9701" y="5859"/>
                  </a:lnTo>
                  <a:cubicBezTo>
                    <a:pt x="10329" y="5232"/>
                    <a:pt x="10329" y="4243"/>
                    <a:pt x="9701" y="3615"/>
                  </a:cubicBezTo>
                  <a:lnTo>
                    <a:pt x="8522" y="2436"/>
                  </a:lnTo>
                  <a:lnTo>
                    <a:pt x="8255" y="2169"/>
                  </a:lnTo>
                  <a:lnTo>
                    <a:pt x="7381" y="1294"/>
                  </a:lnTo>
                  <a:lnTo>
                    <a:pt x="7114" y="1028"/>
                  </a:lnTo>
                  <a:lnTo>
                    <a:pt x="6848" y="762"/>
                  </a:lnTo>
                  <a:cubicBezTo>
                    <a:pt x="6353" y="267"/>
                    <a:pt x="5688" y="1"/>
                    <a:pt x="5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8"/>
            <p:cNvSpPr/>
            <p:nvPr/>
          </p:nvSpPr>
          <p:spPr>
            <a:xfrm>
              <a:off x="6863756" y="2331500"/>
              <a:ext cx="507099" cy="476519"/>
            </a:xfrm>
            <a:custGeom>
              <a:avLst/>
              <a:gdLst/>
              <a:ahLst/>
              <a:cxnLst/>
              <a:rect l="l" t="t" r="r" b="b"/>
              <a:pathLst>
                <a:path w="10082" h="9474" extrusionOk="0">
                  <a:moveTo>
                    <a:pt x="5345" y="1"/>
                  </a:moveTo>
                  <a:cubicBezTo>
                    <a:pt x="4641" y="1"/>
                    <a:pt x="3995" y="286"/>
                    <a:pt x="3500" y="762"/>
                  </a:cubicBezTo>
                  <a:lnTo>
                    <a:pt x="3234" y="1028"/>
                  </a:lnTo>
                  <a:lnTo>
                    <a:pt x="4109" y="1903"/>
                  </a:lnTo>
                  <a:lnTo>
                    <a:pt x="4375" y="1637"/>
                  </a:lnTo>
                  <a:cubicBezTo>
                    <a:pt x="4641" y="1389"/>
                    <a:pt x="4984" y="1237"/>
                    <a:pt x="5345" y="1237"/>
                  </a:cubicBezTo>
                  <a:cubicBezTo>
                    <a:pt x="5726" y="1237"/>
                    <a:pt x="6068" y="1389"/>
                    <a:pt x="6315" y="1637"/>
                  </a:cubicBezTo>
                  <a:lnTo>
                    <a:pt x="8446" y="3767"/>
                  </a:lnTo>
                  <a:cubicBezTo>
                    <a:pt x="8693" y="4014"/>
                    <a:pt x="8845" y="4376"/>
                    <a:pt x="8845" y="4737"/>
                  </a:cubicBezTo>
                  <a:cubicBezTo>
                    <a:pt x="8845" y="5118"/>
                    <a:pt x="8693" y="5441"/>
                    <a:pt x="8446" y="5707"/>
                  </a:cubicBezTo>
                  <a:lnTo>
                    <a:pt x="6315" y="7818"/>
                  </a:lnTo>
                  <a:cubicBezTo>
                    <a:pt x="6049" y="8094"/>
                    <a:pt x="5692" y="8232"/>
                    <a:pt x="5336" y="8232"/>
                  </a:cubicBezTo>
                  <a:cubicBezTo>
                    <a:pt x="4979" y="8232"/>
                    <a:pt x="4622" y="8094"/>
                    <a:pt x="4356" y="7818"/>
                  </a:cubicBezTo>
                  <a:lnTo>
                    <a:pt x="4090" y="7571"/>
                  </a:lnTo>
                  <a:lnTo>
                    <a:pt x="3823" y="7305"/>
                  </a:lnTo>
                  <a:lnTo>
                    <a:pt x="2949" y="6430"/>
                  </a:lnTo>
                  <a:lnTo>
                    <a:pt x="2682" y="6164"/>
                  </a:lnTo>
                  <a:lnTo>
                    <a:pt x="1503" y="4984"/>
                  </a:lnTo>
                  <a:cubicBezTo>
                    <a:pt x="1370" y="4851"/>
                    <a:pt x="1370" y="4642"/>
                    <a:pt x="1503" y="4509"/>
                  </a:cubicBezTo>
                  <a:lnTo>
                    <a:pt x="2682" y="3311"/>
                  </a:lnTo>
                  <a:lnTo>
                    <a:pt x="1807" y="2436"/>
                  </a:lnTo>
                  <a:lnTo>
                    <a:pt x="609" y="3615"/>
                  </a:lnTo>
                  <a:cubicBezTo>
                    <a:pt x="0" y="4243"/>
                    <a:pt x="0" y="5232"/>
                    <a:pt x="609" y="5859"/>
                  </a:cubicBezTo>
                  <a:lnTo>
                    <a:pt x="1807" y="7039"/>
                  </a:lnTo>
                  <a:lnTo>
                    <a:pt x="2074" y="7305"/>
                  </a:lnTo>
                  <a:lnTo>
                    <a:pt x="2949" y="8180"/>
                  </a:lnTo>
                  <a:lnTo>
                    <a:pt x="3215" y="8446"/>
                  </a:lnTo>
                  <a:lnTo>
                    <a:pt x="3443" y="8712"/>
                  </a:lnTo>
                  <a:cubicBezTo>
                    <a:pt x="3938" y="9207"/>
                    <a:pt x="4603" y="9473"/>
                    <a:pt x="5307" y="9473"/>
                  </a:cubicBezTo>
                  <a:cubicBezTo>
                    <a:pt x="6011" y="9473"/>
                    <a:pt x="6658" y="9188"/>
                    <a:pt x="7152" y="8712"/>
                  </a:cubicBezTo>
                  <a:lnTo>
                    <a:pt x="9263" y="6601"/>
                  </a:lnTo>
                  <a:cubicBezTo>
                    <a:pt x="9777" y="6088"/>
                    <a:pt x="10024" y="5422"/>
                    <a:pt x="10024" y="4737"/>
                  </a:cubicBezTo>
                  <a:cubicBezTo>
                    <a:pt x="10081" y="4052"/>
                    <a:pt x="9815" y="3387"/>
                    <a:pt x="9321" y="2892"/>
                  </a:cubicBezTo>
                  <a:lnTo>
                    <a:pt x="7209" y="762"/>
                  </a:lnTo>
                  <a:cubicBezTo>
                    <a:pt x="6696" y="267"/>
                    <a:pt x="6030" y="1"/>
                    <a:pt x="5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38"/>
          <p:cNvGrpSpPr/>
          <p:nvPr/>
        </p:nvGrpSpPr>
        <p:grpSpPr>
          <a:xfrm>
            <a:off x="1881876" y="4255422"/>
            <a:ext cx="749797" cy="717499"/>
            <a:chOff x="7847861" y="3178722"/>
            <a:chExt cx="749797" cy="717499"/>
          </a:xfrm>
        </p:grpSpPr>
        <p:sp>
          <p:nvSpPr>
            <p:cNvPr id="1582" name="Google Shape;1582;p38"/>
            <p:cNvSpPr/>
            <p:nvPr/>
          </p:nvSpPr>
          <p:spPr>
            <a:xfrm>
              <a:off x="7847861" y="321403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8"/>
            <p:cNvSpPr/>
            <p:nvPr/>
          </p:nvSpPr>
          <p:spPr>
            <a:xfrm>
              <a:off x="7886937" y="317872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8"/>
            <p:cNvSpPr/>
            <p:nvPr/>
          </p:nvSpPr>
          <p:spPr>
            <a:xfrm>
              <a:off x="7944032" y="3221560"/>
              <a:ext cx="596531" cy="595788"/>
            </a:xfrm>
            <a:custGeom>
              <a:avLst/>
              <a:gdLst/>
              <a:ahLst/>
              <a:cxnLst/>
              <a:rect l="l" t="t" r="r" b="b"/>
              <a:pathLst>
                <a:path w="26486" h="26453" extrusionOk="0">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8"/>
            <p:cNvSpPr/>
            <p:nvPr/>
          </p:nvSpPr>
          <p:spPr>
            <a:xfrm>
              <a:off x="8146126" y="3430411"/>
              <a:ext cx="394437" cy="387680"/>
            </a:xfrm>
            <a:custGeom>
              <a:avLst/>
              <a:gdLst/>
              <a:ahLst/>
              <a:cxnLst/>
              <a:rect l="l" t="t" r="r" b="b"/>
              <a:pathLst>
                <a:path w="17513" h="17213" extrusionOk="0">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8"/>
            <p:cNvSpPr/>
            <p:nvPr/>
          </p:nvSpPr>
          <p:spPr>
            <a:xfrm>
              <a:off x="8067230" y="3344758"/>
              <a:ext cx="349369" cy="349369"/>
            </a:xfrm>
            <a:custGeom>
              <a:avLst/>
              <a:gdLst/>
              <a:ahLst/>
              <a:cxnLst/>
              <a:rect l="l" t="t" r="r" b="b"/>
              <a:pathLst>
                <a:path w="15512" h="15512" extrusionOk="0">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1DDE3190-3C3C-5E58-C49F-84B5BDD00D43}"/>
              </a:ext>
            </a:extLst>
          </p:cNvPr>
          <p:cNvPicPr>
            <a:picLocks noChangeAspect="1"/>
          </p:cNvPicPr>
          <p:nvPr/>
        </p:nvPicPr>
        <p:blipFill>
          <a:blip r:embed="rId3"/>
          <a:stretch>
            <a:fillRect/>
          </a:stretch>
        </p:blipFill>
        <p:spPr>
          <a:xfrm>
            <a:off x="5576026" y="1100658"/>
            <a:ext cx="2859647" cy="285964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40"/>
    </mc:Choice>
    <mc:Fallback xmlns="">
      <p:transition spd="slow" advTm="4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06"/>
        <p:cNvGrpSpPr/>
        <p:nvPr/>
      </p:nvGrpSpPr>
      <p:grpSpPr>
        <a:xfrm>
          <a:off x="0" y="0"/>
          <a:ext cx="0" cy="0"/>
          <a:chOff x="0" y="0"/>
          <a:chExt cx="0" cy="0"/>
        </a:xfrm>
      </p:grpSpPr>
      <p:grpSp>
        <p:nvGrpSpPr>
          <p:cNvPr id="2607" name="Google Shape;2607;p58"/>
          <p:cNvGrpSpPr/>
          <p:nvPr/>
        </p:nvGrpSpPr>
        <p:grpSpPr>
          <a:xfrm>
            <a:off x="7103772" y="308937"/>
            <a:ext cx="1131593" cy="1082850"/>
            <a:chOff x="1317586" y="1856572"/>
            <a:chExt cx="749797" cy="717499"/>
          </a:xfrm>
        </p:grpSpPr>
        <p:sp>
          <p:nvSpPr>
            <p:cNvPr id="2608" name="Google Shape;2608;p58"/>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58"/>
          <p:cNvGrpSpPr/>
          <p:nvPr/>
        </p:nvGrpSpPr>
        <p:grpSpPr>
          <a:xfrm>
            <a:off x="7255125" y="3074991"/>
            <a:ext cx="1131593" cy="1082850"/>
            <a:chOff x="1317586" y="1856572"/>
            <a:chExt cx="749797" cy="717499"/>
          </a:xfrm>
        </p:grpSpPr>
        <p:sp>
          <p:nvSpPr>
            <p:cNvPr id="2611" name="Google Shape;2611;p58"/>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7" name="Google Shape;2617;p58"/>
          <p:cNvSpPr txBox="1">
            <a:spLocks noGrp="1"/>
          </p:cNvSpPr>
          <p:nvPr>
            <p:ph type="title" idx="4"/>
          </p:nvPr>
        </p:nvSpPr>
        <p:spPr>
          <a:xfrm>
            <a:off x="1589316" y="482615"/>
            <a:ext cx="481974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solidFill>
                  <a:schemeClr val="tx1"/>
                </a:solidFill>
              </a:rPr>
              <a:t>Objectives</a:t>
            </a:r>
            <a:endParaRPr sz="4400" dirty="0">
              <a:solidFill>
                <a:schemeClr val="tx1"/>
              </a:solidFill>
            </a:endParaRPr>
          </a:p>
        </p:txBody>
      </p:sp>
      <p:grpSp>
        <p:nvGrpSpPr>
          <p:cNvPr id="2618" name="Google Shape;2618;p58"/>
          <p:cNvGrpSpPr/>
          <p:nvPr/>
        </p:nvGrpSpPr>
        <p:grpSpPr>
          <a:xfrm>
            <a:off x="7431146" y="641332"/>
            <a:ext cx="417903" cy="418059"/>
            <a:chOff x="4547452" y="3459594"/>
            <a:chExt cx="417903" cy="418059"/>
          </a:xfrm>
        </p:grpSpPr>
        <p:sp>
          <p:nvSpPr>
            <p:cNvPr id="2619" name="Google Shape;2619;p58"/>
            <p:cNvSpPr/>
            <p:nvPr/>
          </p:nvSpPr>
          <p:spPr>
            <a:xfrm>
              <a:off x="4628474" y="3601054"/>
              <a:ext cx="40824" cy="40855"/>
            </a:xfrm>
            <a:custGeom>
              <a:avLst/>
              <a:gdLst/>
              <a:ahLst/>
              <a:cxnLst/>
              <a:rect l="l" t="t" r="r" b="b"/>
              <a:pathLst>
                <a:path w="1305" h="1306" extrusionOk="0">
                  <a:moveTo>
                    <a:pt x="653" y="1"/>
                  </a:moveTo>
                  <a:cubicBezTo>
                    <a:pt x="293" y="1"/>
                    <a:pt x="0" y="293"/>
                    <a:pt x="0" y="653"/>
                  </a:cubicBezTo>
                  <a:cubicBezTo>
                    <a:pt x="0" y="1013"/>
                    <a:pt x="293" y="1306"/>
                    <a:pt x="653" y="1306"/>
                  </a:cubicBezTo>
                  <a:cubicBezTo>
                    <a:pt x="1013" y="1306"/>
                    <a:pt x="1305" y="1013"/>
                    <a:pt x="1305" y="653"/>
                  </a:cubicBezTo>
                  <a:cubicBezTo>
                    <a:pt x="1305" y="293"/>
                    <a:pt x="1013" y="1"/>
                    <a:pt x="6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4843166" y="3601054"/>
              <a:ext cx="40886" cy="40855"/>
            </a:xfrm>
            <a:custGeom>
              <a:avLst/>
              <a:gdLst/>
              <a:ahLst/>
              <a:cxnLst/>
              <a:rect l="l" t="t" r="r" b="b"/>
              <a:pathLst>
                <a:path w="1307" h="1306" extrusionOk="0">
                  <a:moveTo>
                    <a:pt x="653" y="1"/>
                  </a:moveTo>
                  <a:cubicBezTo>
                    <a:pt x="293" y="1"/>
                    <a:pt x="1" y="293"/>
                    <a:pt x="1" y="653"/>
                  </a:cubicBezTo>
                  <a:cubicBezTo>
                    <a:pt x="1" y="1013"/>
                    <a:pt x="293" y="1306"/>
                    <a:pt x="653" y="1306"/>
                  </a:cubicBezTo>
                  <a:cubicBezTo>
                    <a:pt x="1014" y="1306"/>
                    <a:pt x="1307" y="1013"/>
                    <a:pt x="1307" y="653"/>
                  </a:cubicBezTo>
                  <a:cubicBezTo>
                    <a:pt x="1307" y="293"/>
                    <a:pt x="1014" y="1"/>
                    <a:pt x="6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4547452" y="3459594"/>
              <a:ext cx="417903" cy="418059"/>
            </a:xfrm>
            <a:custGeom>
              <a:avLst/>
              <a:gdLst/>
              <a:ahLst/>
              <a:cxnLst/>
              <a:rect l="l" t="t" r="r" b="b"/>
              <a:pathLst>
                <a:path w="13359" h="13364" extrusionOk="0">
                  <a:moveTo>
                    <a:pt x="1578" y="1560"/>
                  </a:moveTo>
                  <a:cubicBezTo>
                    <a:pt x="1679" y="1560"/>
                    <a:pt x="1779" y="1598"/>
                    <a:pt x="1856" y="1674"/>
                  </a:cubicBezTo>
                  <a:cubicBezTo>
                    <a:pt x="2008" y="1827"/>
                    <a:pt x="2008" y="2076"/>
                    <a:pt x="1856" y="2228"/>
                  </a:cubicBezTo>
                  <a:cubicBezTo>
                    <a:pt x="1779" y="2305"/>
                    <a:pt x="1679" y="2343"/>
                    <a:pt x="1579" y="2343"/>
                  </a:cubicBezTo>
                  <a:cubicBezTo>
                    <a:pt x="1479" y="2343"/>
                    <a:pt x="1379" y="2305"/>
                    <a:pt x="1302" y="2228"/>
                  </a:cubicBezTo>
                  <a:cubicBezTo>
                    <a:pt x="1149" y="2076"/>
                    <a:pt x="1149" y="1827"/>
                    <a:pt x="1302" y="1674"/>
                  </a:cubicBezTo>
                  <a:cubicBezTo>
                    <a:pt x="1378" y="1598"/>
                    <a:pt x="1478" y="1560"/>
                    <a:pt x="1578" y="1560"/>
                  </a:cubicBezTo>
                  <a:close/>
                  <a:moveTo>
                    <a:pt x="11789" y="1560"/>
                  </a:moveTo>
                  <a:cubicBezTo>
                    <a:pt x="11889" y="1560"/>
                    <a:pt x="11990" y="1598"/>
                    <a:pt x="12065" y="1674"/>
                  </a:cubicBezTo>
                  <a:cubicBezTo>
                    <a:pt x="12218" y="1827"/>
                    <a:pt x="12218" y="2076"/>
                    <a:pt x="12065" y="2228"/>
                  </a:cubicBezTo>
                  <a:cubicBezTo>
                    <a:pt x="11990" y="2305"/>
                    <a:pt x="11889" y="2343"/>
                    <a:pt x="11789" y="2343"/>
                  </a:cubicBezTo>
                  <a:cubicBezTo>
                    <a:pt x="11689" y="2343"/>
                    <a:pt x="11588" y="2305"/>
                    <a:pt x="11511" y="2228"/>
                  </a:cubicBezTo>
                  <a:cubicBezTo>
                    <a:pt x="11360" y="2076"/>
                    <a:pt x="11360" y="1827"/>
                    <a:pt x="11511" y="1674"/>
                  </a:cubicBezTo>
                  <a:cubicBezTo>
                    <a:pt x="11588" y="1598"/>
                    <a:pt x="11688" y="1560"/>
                    <a:pt x="11789" y="1560"/>
                  </a:cubicBezTo>
                  <a:close/>
                  <a:moveTo>
                    <a:pt x="4884" y="1560"/>
                  </a:moveTo>
                  <a:cubicBezTo>
                    <a:pt x="5100" y="1560"/>
                    <a:pt x="5275" y="1736"/>
                    <a:pt x="5275" y="1951"/>
                  </a:cubicBezTo>
                  <a:cubicBezTo>
                    <a:pt x="5275" y="2169"/>
                    <a:pt x="5099" y="2343"/>
                    <a:pt x="4884" y="2343"/>
                  </a:cubicBezTo>
                  <a:lnTo>
                    <a:pt x="3005" y="2343"/>
                  </a:lnTo>
                  <a:cubicBezTo>
                    <a:pt x="2787" y="2343"/>
                    <a:pt x="2613" y="2167"/>
                    <a:pt x="2613" y="1951"/>
                  </a:cubicBezTo>
                  <a:cubicBezTo>
                    <a:pt x="2613" y="1735"/>
                    <a:pt x="2789" y="1560"/>
                    <a:pt x="3005" y="1560"/>
                  </a:cubicBezTo>
                  <a:close/>
                  <a:moveTo>
                    <a:pt x="10364" y="1560"/>
                  </a:moveTo>
                  <a:cubicBezTo>
                    <a:pt x="10581" y="1560"/>
                    <a:pt x="10755" y="1736"/>
                    <a:pt x="10755" y="1951"/>
                  </a:cubicBezTo>
                  <a:cubicBezTo>
                    <a:pt x="10755" y="2169"/>
                    <a:pt x="10579" y="2343"/>
                    <a:pt x="10364" y="2343"/>
                  </a:cubicBezTo>
                  <a:lnTo>
                    <a:pt x="8380" y="2343"/>
                  </a:lnTo>
                  <a:cubicBezTo>
                    <a:pt x="8162" y="2343"/>
                    <a:pt x="7988" y="2167"/>
                    <a:pt x="7988" y="1951"/>
                  </a:cubicBezTo>
                  <a:cubicBezTo>
                    <a:pt x="7988" y="1735"/>
                    <a:pt x="8164" y="1560"/>
                    <a:pt x="8380" y="1560"/>
                  </a:cubicBezTo>
                  <a:close/>
                  <a:moveTo>
                    <a:pt x="3243" y="3739"/>
                  </a:moveTo>
                  <a:cubicBezTo>
                    <a:pt x="4033" y="3739"/>
                    <a:pt x="4679" y="4382"/>
                    <a:pt x="4679" y="5175"/>
                  </a:cubicBezTo>
                  <a:cubicBezTo>
                    <a:pt x="4679" y="5966"/>
                    <a:pt x="4035" y="6611"/>
                    <a:pt x="3243" y="6611"/>
                  </a:cubicBezTo>
                  <a:cubicBezTo>
                    <a:pt x="2452" y="6611"/>
                    <a:pt x="1807" y="5967"/>
                    <a:pt x="1807" y="5175"/>
                  </a:cubicBezTo>
                  <a:cubicBezTo>
                    <a:pt x="1808" y="4382"/>
                    <a:pt x="2452" y="3739"/>
                    <a:pt x="3243" y="3739"/>
                  </a:cubicBezTo>
                  <a:close/>
                  <a:moveTo>
                    <a:pt x="10106" y="3739"/>
                  </a:moveTo>
                  <a:cubicBezTo>
                    <a:pt x="10898" y="3739"/>
                    <a:pt x="11542" y="4382"/>
                    <a:pt x="11542" y="5175"/>
                  </a:cubicBezTo>
                  <a:cubicBezTo>
                    <a:pt x="11542" y="5966"/>
                    <a:pt x="10899" y="6611"/>
                    <a:pt x="10106" y="6611"/>
                  </a:cubicBezTo>
                  <a:cubicBezTo>
                    <a:pt x="9315" y="6611"/>
                    <a:pt x="8670" y="5967"/>
                    <a:pt x="8670" y="5175"/>
                  </a:cubicBezTo>
                  <a:cubicBezTo>
                    <a:pt x="8672" y="4382"/>
                    <a:pt x="9315" y="3739"/>
                    <a:pt x="10106" y="3739"/>
                  </a:cubicBezTo>
                  <a:close/>
                  <a:moveTo>
                    <a:pt x="4116" y="7177"/>
                  </a:moveTo>
                  <a:cubicBezTo>
                    <a:pt x="4806" y="7177"/>
                    <a:pt x="5367" y="7739"/>
                    <a:pt x="5367" y="8428"/>
                  </a:cubicBezTo>
                  <a:lnTo>
                    <a:pt x="5367" y="9859"/>
                  </a:lnTo>
                  <a:lnTo>
                    <a:pt x="4584" y="9859"/>
                  </a:lnTo>
                  <a:lnTo>
                    <a:pt x="4584" y="8428"/>
                  </a:lnTo>
                  <a:cubicBezTo>
                    <a:pt x="4584" y="8171"/>
                    <a:pt x="4374" y="7960"/>
                    <a:pt x="4116" y="7960"/>
                  </a:cubicBezTo>
                  <a:lnTo>
                    <a:pt x="2371" y="7960"/>
                  </a:lnTo>
                  <a:cubicBezTo>
                    <a:pt x="2113" y="7960"/>
                    <a:pt x="1903" y="8171"/>
                    <a:pt x="1903" y="8428"/>
                  </a:cubicBezTo>
                  <a:lnTo>
                    <a:pt x="1903" y="9859"/>
                  </a:lnTo>
                  <a:lnTo>
                    <a:pt x="1279" y="9859"/>
                  </a:lnTo>
                  <a:cubicBezTo>
                    <a:pt x="1223" y="9859"/>
                    <a:pt x="1169" y="9849"/>
                    <a:pt x="1119" y="9832"/>
                  </a:cubicBezTo>
                  <a:lnTo>
                    <a:pt x="1119" y="8428"/>
                  </a:lnTo>
                  <a:cubicBezTo>
                    <a:pt x="1119" y="7739"/>
                    <a:pt x="1680" y="7177"/>
                    <a:pt x="2371" y="7177"/>
                  </a:cubicBezTo>
                  <a:close/>
                  <a:moveTo>
                    <a:pt x="7084" y="784"/>
                  </a:moveTo>
                  <a:lnTo>
                    <a:pt x="7084" y="9859"/>
                  </a:lnTo>
                  <a:lnTo>
                    <a:pt x="6300" y="9859"/>
                  </a:lnTo>
                  <a:lnTo>
                    <a:pt x="6300" y="784"/>
                  </a:lnTo>
                  <a:close/>
                  <a:moveTo>
                    <a:pt x="10978" y="7177"/>
                  </a:moveTo>
                  <a:cubicBezTo>
                    <a:pt x="11668" y="7177"/>
                    <a:pt x="12230" y="7739"/>
                    <a:pt x="12230" y="8428"/>
                  </a:cubicBezTo>
                  <a:lnTo>
                    <a:pt x="12230" y="9836"/>
                  </a:lnTo>
                  <a:cubicBezTo>
                    <a:pt x="12182" y="9852"/>
                    <a:pt x="12132" y="9859"/>
                    <a:pt x="12080" y="9859"/>
                  </a:cubicBezTo>
                  <a:lnTo>
                    <a:pt x="11447" y="9859"/>
                  </a:lnTo>
                  <a:lnTo>
                    <a:pt x="11447" y="8428"/>
                  </a:lnTo>
                  <a:cubicBezTo>
                    <a:pt x="11447" y="8171"/>
                    <a:pt x="11237" y="7960"/>
                    <a:pt x="10978" y="7960"/>
                  </a:cubicBezTo>
                  <a:lnTo>
                    <a:pt x="9233" y="7960"/>
                  </a:lnTo>
                  <a:cubicBezTo>
                    <a:pt x="8976" y="7960"/>
                    <a:pt x="8765" y="8171"/>
                    <a:pt x="8765" y="8428"/>
                  </a:cubicBezTo>
                  <a:lnTo>
                    <a:pt x="8765" y="9859"/>
                  </a:lnTo>
                  <a:lnTo>
                    <a:pt x="7982" y="9859"/>
                  </a:lnTo>
                  <a:lnTo>
                    <a:pt x="7982" y="8428"/>
                  </a:lnTo>
                  <a:cubicBezTo>
                    <a:pt x="7982" y="7739"/>
                    <a:pt x="8543" y="7177"/>
                    <a:pt x="9233" y="7177"/>
                  </a:cubicBezTo>
                  <a:close/>
                  <a:moveTo>
                    <a:pt x="1279" y="0"/>
                  </a:moveTo>
                  <a:cubicBezTo>
                    <a:pt x="575" y="0"/>
                    <a:pt x="0" y="575"/>
                    <a:pt x="0" y="1279"/>
                  </a:cubicBezTo>
                  <a:lnTo>
                    <a:pt x="0" y="9363"/>
                  </a:lnTo>
                  <a:cubicBezTo>
                    <a:pt x="0" y="10068"/>
                    <a:pt x="575" y="10643"/>
                    <a:pt x="1279" y="10643"/>
                  </a:cubicBezTo>
                  <a:lnTo>
                    <a:pt x="4620" y="10643"/>
                  </a:lnTo>
                  <a:lnTo>
                    <a:pt x="4315" y="12581"/>
                  </a:lnTo>
                  <a:lnTo>
                    <a:pt x="3590" y="12581"/>
                  </a:lnTo>
                  <a:cubicBezTo>
                    <a:pt x="3374" y="12581"/>
                    <a:pt x="3200" y="12757"/>
                    <a:pt x="3200" y="12972"/>
                  </a:cubicBezTo>
                  <a:cubicBezTo>
                    <a:pt x="3200" y="13189"/>
                    <a:pt x="3375" y="13363"/>
                    <a:pt x="3590" y="13363"/>
                  </a:cubicBezTo>
                  <a:lnTo>
                    <a:pt x="9792" y="13363"/>
                  </a:lnTo>
                  <a:cubicBezTo>
                    <a:pt x="10009" y="13363"/>
                    <a:pt x="10183" y="13188"/>
                    <a:pt x="10183" y="12972"/>
                  </a:cubicBezTo>
                  <a:cubicBezTo>
                    <a:pt x="10183" y="12756"/>
                    <a:pt x="10008" y="12581"/>
                    <a:pt x="9792" y="12581"/>
                  </a:cubicBezTo>
                  <a:lnTo>
                    <a:pt x="9018" y="12581"/>
                  </a:lnTo>
                  <a:lnTo>
                    <a:pt x="8745" y="10643"/>
                  </a:lnTo>
                  <a:lnTo>
                    <a:pt x="12079" y="10643"/>
                  </a:lnTo>
                  <a:cubicBezTo>
                    <a:pt x="12783" y="10643"/>
                    <a:pt x="13358" y="10068"/>
                    <a:pt x="13358" y="9363"/>
                  </a:cubicBezTo>
                  <a:lnTo>
                    <a:pt x="13358" y="1279"/>
                  </a:lnTo>
                  <a:cubicBezTo>
                    <a:pt x="13359" y="575"/>
                    <a:pt x="12787" y="0"/>
                    <a:pt x="12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2" name="Google Shape;2622;p58"/>
          <p:cNvGrpSpPr/>
          <p:nvPr/>
        </p:nvGrpSpPr>
        <p:grpSpPr>
          <a:xfrm>
            <a:off x="7640097" y="3380160"/>
            <a:ext cx="418091" cy="418091"/>
            <a:chOff x="5923288" y="3459625"/>
            <a:chExt cx="418091" cy="418091"/>
          </a:xfrm>
        </p:grpSpPr>
        <p:sp>
          <p:nvSpPr>
            <p:cNvPr id="2623" name="Google Shape;2623;p58"/>
            <p:cNvSpPr/>
            <p:nvPr/>
          </p:nvSpPr>
          <p:spPr>
            <a:xfrm>
              <a:off x="6011629" y="3747393"/>
              <a:ext cx="41919" cy="41919"/>
            </a:xfrm>
            <a:custGeom>
              <a:avLst/>
              <a:gdLst/>
              <a:ahLst/>
              <a:cxnLst/>
              <a:rect l="l" t="t" r="r" b="b"/>
              <a:pathLst>
                <a:path w="1340" h="1340" extrusionOk="0">
                  <a:moveTo>
                    <a:pt x="670" y="0"/>
                  </a:moveTo>
                  <a:lnTo>
                    <a:pt x="1" y="669"/>
                  </a:lnTo>
                  <a:lnTo>
                    <a:pt x="670" y="1339"/>
                  </a:lnTo>
                  <a:lnTo>
                    <a:pt x="1339" y="669"/>
                  </a:lnTo>
                  <a:lnTo>
                    <a:pt x="6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6100472" y="3636747"/>
              <a:ext cx="63722" cy="63722"/>
            </a:xfrm>
            <a:custGeom>
              <a:avLst/>
              <a:gdLst/>
              <a:ahLst/>
              <a:cxnLst/>
              <a:rect l="l" t="t" r="r" b="b"/>
              <a:pathLst>
                <a:path w="2037" h="2037" extrusionOk="0">
                  <a:moveTo>
                    <a:pt x="1019" y="1"/>
                  </a:moveTo>
                  <a:cubicBezTo>
                    <a:pt x="457" y="1"/>
                    <a:pt x="0" y="457"/>
                    <a:pt x="0" y="1019"/>
                  </a:cubicBezTo>
                  <a:cubicBezTo>
                    <a:pt x="0" y="1580"/>
                    <a:pt x="457" y="2037"/>
                    <a:pt x="1019" y="2037"/>
                  </a:cubicBezTo>
                  <a:cubicBezTo>
                    <a:pt x="1580" y="2037"/>
                    <a:pt x="2036" y="1580"/>
                    <a:pt x="2036" y="1019"/>
                  </a:cubicBezTo>
                  <a:cubicBezTo>
                    <a:pt x="2036" y="458"/>
                    <a:pt x="1580" y="1"/>
                    <a:pt x="10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5976468" y="3653796"/>
              <a:ext cx="29687" cy="29687"/>
            </a:xfrm>
            <a:custGeom>
              <a:avLst/>
              <a:gdLst/>
              <a:ahLst/>
              <a:cxnLst/>
              <a:rect l="l" t="t" r="r" b="b"/>
              <a:pathLst>
                <a:path w="949" h="949" extrusionOk="0">
                  <a:moveTo>
                    <a:pt x="1" y="0"/>
                  </a:moveTo>
                  <a:lnTo>
                    <a:pt x="1" y="948"/>
                  </a:lnTo>
                  <a:lnTo>
                    <a:pt x="948" y="948"/>
                  </a:lnTo>
                  <a:lnTo>
                    <a:pt x="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6117521" y="3794786"/>
              <a:ext cx="29656" cy="29687"/>
            </a:xfrm>
            <a:custGeom>
              <a:avLst/>
              <a:gdLst/>
              <a:ahLst/>
              <a:cxnLst/>
              <a:rect l="l" t="t" r="r" b="b"/>
              <a:pathLst>
                <a:path w="948" h="949" extrusionOk="0">
                  <a:moveTo>
                    <a:pt x="1" y="1"/>
                  </a:moveTo>
                  <a:lnTo>
                    <a:pt x="1" y="948"/>
                  </a:lnTo>
                  <a:lnTo>
                    <a:pt x="948" y="948"/>
                  </a:lnTo>
                  <a:lnTo>
                    <a:pt x="9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6117521" y="3512743"/>
              <a:ext cx="29656" cy="29687"/>
            </a:xfrm>
            <a:custGeom>
              <a:avLst/>
              <a:gdLst/>
              <a:ahLst/>
              <a:cxnLst/>
              <a:rect l="l" t="t" r="r" b="b"/>
              <a:pathLst>
                <a:path w="948" h="949" extrusionOk="0">
                  <a:moveTo>
                    <a:pt x="1" y="1"/>
                  </a:moveTo>
                  <a:lnTo>
                    <a:pt x="1" y="949"/>
                  </a:lnTo>
                  <a:lnTo>
                    <a:pt x="948" y="949"/>
                  </a:lnTo>
                  <a:lnTo>
                    <a:pt x="9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6211024" y="3547998"/>
              <a:ext cx="41887" cy="41887"/>
            </a:xfrm>
            <a:custGeom>
              <a:avLst/>
              <a:gdLst/>
              <a:ahLst/>
              <a:cxnLst/>
              <a:rect l="l" t="t" r="r" b="b"/>
              <a:pathLst>
                <a:path w="1339" h="1339" extrusionOk="0">
                  <a:moveTo>
                    <a:pt x="670" y="0"/>
                  </a:moveTo>
                  <a:lnTo>
                    <a:pt x="0" y="669"/>
                  </a:lnTo>
                  <a:lnTo>
                    <a:pt x="670" y="1339"/>
                  </a:lnTo>
                  <a:lnTo>
                    <a:pt x="1339" y="669"/>
                  </a:lnTo>
                  <a:lnTo>
                    <a:pt x="6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6011629" y="3547998"/>
              <a:ext cx="41919" cy="41887"/>
            </a:xfrm>
            <a:custGeom>
              <a:avLst/>
              <a:gdLst/>
              <a:ahLst/>
              <a:cxnLst/>
              <a:rect l="l" t="t" r="r" b="b"/>
              <a:pathLst>
                <a:path w="1340" h="1339" extrusionOk="0">
                  <a:moveTo>
                    <a:pt x="670" y="0"/>
                  </a:moveTo>
                  <a:lnTo>
                    <a:pt x="1" y="669"/>
                  </a:lnTo>
                  <a:lnTo>
                    <a:pt x="670" y="1339"/>
                  </a:lnTo>
                  <a:lnTo>
                    <a:pt x="1339" y="669"/>
                  </a:lnTo>
                  <a:lnTo>
                    <a:pt x="6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6211024" y="3747393"/>
              <a:ext cx="41887" cy="41919"/>
            </a:xfrm>
            <a:custGeom>
              <a:avLst/>
              <a:gdLst/>
              <a:ahLst/>
              <a:cxnLst/>
              <a:rect l="l" t="t" r="r" b="b"/>
              <a:pathLst>
                <a:path w="1339" h="1340" extrusionOk="0">
                  <a:moveTo>
                    <a:pt x="670" y="0"/>
                  </a:moveTo>
                  <a:lnTo>
                    <a:pt x="0" y="669"/>
                  </a:lnTo>
                  <a:lnTo>
                    <a:pt x="670" y="1339"/>
                  </a:lnTo>
                  <a:lnTo>
                    <a:pt x="1339" y="669"/>
                  </a:lnTo>
                  <a:lnTo>
                    <a:pt x="6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5923288" y="3459625"/>
              <a:ext cx="418091" cy="418091"/>
            </a:xfrm>
            <a:custGeom>
              <a:avLst/>
              <a:gdLst/>
              <a:ahLst/>
              <a:cxnLst/>
              <a:rect l="l" t="t" r="r" b="b"/>
              <a:pathLst>
                <a:path w="13365" h="13365" extrusionOk="0">
                  <a:moveTo>
                    <a:pt x="7546" y="917"/>
                  </a:moveTo>
                  <a:cubicBezTo>
                    <a:pt x="7764" y="917"/>
                    <a:pt x="7938" y="1093"/>
                    <a:pt x="7938" y="1308"/>
                  </a:cubicBezTo>
                  <a:lnTo>
                    <a:pt x="7938" y="3040"/>
                  </a:lnTo>
                  <a:cubicBezTo>
                    <a:pt x="7938" y="3256"/>
                    <a:pt x="7762" y="3430"/>
                    <a:pt x="7546" y="3430"/>
                  </a:cubicBezTo>
                  <a:lnTo>
                    <a:pt x="5817" y="3430"/>
                  </a:lnTo>
                  <a:cubicBezTo>
                    <a:pt x="5601" y="3430"/>
                    <a:pt x="5426" y="3255"/>
                    <a:pt x="5426" y="3040"/>
                  </a:cubicBezTo>
                  <a:lnTo>
                    <a:pt x="5426" y="1308"/>
                  </a:lnTo>
                  <a:cubicBezTo>
                    <a:pt x="5426" y="1092"/>
                    <a:pt x="5602" y="917"/>
                    <a:pt x="5817" y="917"/>
                  </a:cubicBezTo>
                  <a:close/>
                  <a:moveTo>
                    <a:pt x="3495" y="1880"/>
                  </a:moveTo>
                  <a:cubicBezTo>
                    <a:pt x="3599" y="1880"/>
                    <a:pt x="3699" y="1921"/>
                    <a:pt x="3772" y="1994"/>
                  </a:cubicBezTo>
                  <a:lnTo>
                    <a:pt x="4995" y="3217"/>
                  </a:lnTo>
                  <a:cubicBezTo>
                    <a:pt x="5068" y="3291"/>
                    <a:pt x="5109" y="3390"/>
                    <a:pt x="5109" y="3494"/>
                  </a:cubicBezTo>
                  <a:cubicBezTo>
                    <a:pt x="5109" y="3599"/>
                    <a:pt x="5068" y="3698"/>
                    <a:pt x="4995" y="3771"/>
                  </a:cubicBezTo>
                  <a:lnTo>
                    <a:pt x="3772" y="4995"/>
                  </a:lnTo>
                  <a:cubicBezTo>
                    <a:pt x="3695" y="5072"/>
                    <a:pt x="3595" y="5109"/>
                    <a:pt x="3495" y="5109"/>
                  </a:cubicBezTo>
                  <a:cubicBezTo>
                    <a:pt x="3395" y="5109"/>
                    <a:pt x="3295" y="5071"/>
                    <a:pt x="3218" y="4995"/>
                  </a:cubicBezTo>
                  <a:lnTo>
                    <a:pt x="1995" y="3771"/>
                  </a:lnTo>
                  <a:cubicBezTo>
                    <a:pt x="1922" y="3698"/>
                    <a:pt x="1881" y="3599"/>
                    <a:pt x="1881" y="3494"/>
                  </a:cubicBezTo>
                  <a:cubicBezTo>
                    <a:pt x="1881" y="3390"/>
                    <a:pt x="1922" y="3291"/>
                    <a:pt x="1995" y="3217"/>
                  </a:cubicBezTo>
                  <a:lnTo>
                    <a:pt x="3218" y="1994"/>
                  </a:lnTo>
                  <a:cubicBezTo>
                    <a:pt x="3292" y="1921"/>
                    <a:pt x="3391" y="1880"/>
                    <a:pt x="3495" y="1880"/>
                  </a:cubicBezTo>
                  <a:close/>
                  <a:moveTo>
                    <a:pt x="9870" y="1880"/>
                  </a:moveTo>
                  <a:cubicBezTo>
                    <a:pt x="9975" y="1880"/>
                    <a:pt x="10074" y="1921"/>
                    <a:pt x="10147" y="1994"/>
                  </a:cubicBezTo>
                  <a:lnTo>
                    <a:pt x="11371" y="3217"/>
                  </a:lnTo>
                  <a:cubicBezTo>
                    <a:pt x="11443" y="3291"/>
                    <a:pt x="11484" y="3390"/>
                    <a:pt x="11484" y="3494"/>
                  </a:cubicBezTo>
                  <a:cubicBezTo>
                    <a:pt x="11484" y="3599"/>
                    <a:pt x="11443" y="3698"/>
                    <a:pt x="11371" y="3771"/>
                  </a:cubicBezTo>
                  <a:lnTo>
                    <a:pt x="10147" y="4995"/>
                  </a:lnTo>
                  <a:cubicBezTo>
                    <a:pt x="10070" y="5072"/>
                    <a:pt x="9970" y="5109"/>
                    <a:pt x="9870" y="5109"/>
                  </a:cubicBezTo>
                  <a:cubicBezTo>
                    <a:pt x="9770" y="5109"/>
                    <a:pt x="9670" y="5071"/>
                    <a:pt x="9593" y="4995"/>
                  </a:cubicBezTo>
                  <a:lnTo>
                    <a:pt x="8370" y="3771"/>
                  </a:lnTo>
                  <a:cubicBezTo>
                    <a:pt x="8216" y="3617"/>
                    <a:pt x="8216" y="3370"/>
                    <a:pt x="8370" y="3217"/>
                  </a:cubicBezTo>
                  <a:lnTo>
                    <a:pt x="9593" y="1994"/>
                  </a:lnTo>
                  <a:cubicBezTo>
                    <a:pt x="9667" y="1921"/>
                    <a:pt x="9766" y="1880"/>
                    <a:pt x="9870" y="1880"/>
                  </a:cubicBezTo>
                  <a:close/>
                  <a:moveTo>
                    <a:pt x="3041" y="5426"/>
                  </a:moveTo>
                  <a:cubicBezTo>
                    <a:pt x="3258" y="5426"/>
                    <a:pt x="3432" y="5601"/>
                    <a:pt x="3432" y="5816"/>
                  </a:cubicBezTo>
                  <a:lnTo>
                    <a:pt x="3432" y="7546"/>
                  </a:lnTo>
                  <a:cubicBezTo>
                    <a:pt x="3432" y="7763"/>
                    <a:pt x="3257" y="7938"/>
                    <a:pt x="3041" y="7938"/>
                  </a:cubicBezTo>
                  <a:lnTo>
                    <a:pt x="1310" y="7938"/>
                  </a:lnTo>
                  <a:cubicBezTo>
                    <a:pt x="1309" y="7938"/>
                    <a:pt x="1308" y="7938"/>
                    <a:pt x="1308" y="7938"/>
                  </a:cubicBezTo>
                  <a:cubicBezTo>
                    <a:pt x="1092" y="7938"/>
                    <a:pt x="919" y="7763"/>
                    <a:pt x="919" y="7546"/>
                  </a:cubicBezTo>
                  <a:lnTo>
                    <a:pt x="919" y="5816"/>
                  </a:lnTo>
                  <a:cubicBezTo>
                    <a:pt x="919" y="5600"/>
                    <a:pt x="1094" y="5426"/>
                    <a:pt x="1310" y="5426"/>
                  </a:cubicBezTo>
                  <a:close/>
                  <a:moveTo>
                    <a:pt x="12055" y="5427"/>
                  </a:moveTo>
                  <a:cubicBezTo>
                    <a:pt x="12272" y="5427"/>
                    <a:pt x="12447" y="5602"/>
                    <a:pt x="12447" y="5817"/>
                  </a:cubicBezTo>
                  <a:lnTo>
                    <a:pt x="12447" y="7548"/>
                  </a:lnTo>
                  <a:cubicBezTo>
                    <a:pt x="12448" y="7763"/>
                    <a:pt x="12272" y="7939"/>
                    <a:pt x="12055" y="7939"/>
                  </a:cubicBezTo>
                  <a:lnTo>
                    <a:pt x="10324" y="7939"/>
                  </a:lnTo>
                  <a:cubicBezTo>
                    <a:pt x="10108" y="7939"/>
                    <a:pt x="9934" y="7763"/>
                    <a:pt x="9934" y="7548"/>
                  </a:cubicBezTo>
                  <a:lnTo>
                    <a:pt x="9934" y="5817"/>
                  </a:lnTo>
                  <a:cubicBezTo>
                    <a:pt x="9934" y="5601"/>
                    <a:pt x="10109" y="5427"/>
                    <a:pt x="10324" y="5427"/>
                  </a:cubicBezTo>
                  <a:close/>
                  <a:moveTo>
                    <a:pt x="6683" y="4879"/>
                  </a:moveTo>
                  <a:cubicBezTo>
                    <a:pt x="7677" y="4879"/>
                    <a:pt x="8484" y="5687"/>
                    <a:pt x="8484" y="6681"/>
                  </a:cubicBezTo>
                  <a:cubicBezTo>
                    <a:pt x="8484" y="7674"/>
                    <a:pt x="7677" y="8482"/>
                    <a:pt x="6683" y="8482"/>
                  </a:cubicBezTo>
                  <a:cubicBezTo>
                    <a:pt x="5689" y="8482"/>
                    <a:pt x="4881" y="7674"/>
                    <a:pt x="4881" y="6681"/>
                  </a:cubicBezTo>
                  <a:cubicBezTo>
                    <a:pt x="4881" y="5687"/>
                    <a:pt x="5689" y="4879"/>
                    <a:pt x="6683" y="4879"/>
                  </a:cubicBezTo>
                  <a:close/>
                  <a:moveTo>
                    <a:pt x="3496" y="8254"/>
                  </a:moveTo>
                  <a:cubicBezTo>
                    <a:pt x="3597" y="8254"/>
                    <a:pt x="3697" y="8292"/>
                    <a:pt x="3774" y="8368"/>
                  </a:cubicBezTo>
                  <a:lnTo>
                    <a:pt x="4996" y="9591"/>
                  </a:lnTo>
                  <a:cubicBezTo>
                    <a:pt x="5069" y="9664"/>
                    <a:pt x="5110" y="9765"/>
                    <a:pt x="5110" y="9868"/>
                  </a:cubicBezTo>
                  <a:cubicBezTo>
                    <a:pt x="5110" y="9972"/>
                    <a:pt x="5069" y="10072"/>
                    <a:pt x="4996" y="10145"/>
                  </a:cubicBezTo>
                  <a:lnTo>
                    <a:pt x="3774" y="11368"/>
                  </a:lnTo>
                  <a:cubicBezTo>
                    <a:pt x="3700" y="11442"/>
                    <a:pt x="3600" y="11483"/>
                    <a:pt x="3497" y="11483"/>
                  </a:cubicBezTo>
                  <a:cubicBezTo>
                    <a:pt x="3392" y="11483"/>
                    <a:pt x="3293" y="11442"/>
                    <a:pt x="3220" y="11368"/>
                  </a:cubicBezTo>
                  <a:lnTo>
                    <a:pt x="1996" y="10145"/>
                  </a:lnTo>
                  <a:cubicBezTo>
                    <a:pt x="1923" y="10072"/>
                    <a:pt x="1882" y="9972"/>
                    <a:pt x="1882" y="9868"/>
                  </a:cubicBezTo>
                  <a:cubicBezTo>
                    <a:pt x="1882" y="9765"/>
                    <a:pt x="1923" y="9664"/>
                    <a:pt x="1996" y="9591"/>
                  </a:cubicBezTo>
                  <a:lnTo>
                    <a:pt x="3220" y="8368"/>
                  </a:lnTo>
                  <a:cubicBezTo>
                    <a:pt x="3296" y="8292"/>
                    <a:pt x="3396" y="8254"/>
                    <a:pt x="3496" y="8254"/>
                  </a:cubicBezTo>
                  <a:close/>
                  <a:moveTo>
                    <a:pt x="9870" y="8254"/>
                  </a:moveTo>
                  <a:cubicBezTo>
                    <a:pt x="9971" y="8254"/>
                    <a:pt x="10071" y="8292"/>
                    <a:pt x="10147" y="8369"/>
                  </a:cubicBezTo>
                  <a:lnTo>
                    <a:pt x="11371" y="9591"/>
                  </a:lnTo>
                  <a:cubicBezTo>
                    <a:pt x="11443" y="9664"/>
                    <a:pt x="11484" y="9765"/>
                    <a:pt x="11484" y="9868"/>
                  </a:cubicBezTo>
                  <a:cubicBezTo>
                    <a:pt x="11486" y="9972"/>
                    <a:pt x="11443" y="10072"/>
                    <a:pt x="11371" y="10145"/>
                  </a:cubicBezTo>
                  <a:lnTo>
                    <a:pt x="10147" y="11368"/>
                  </a:lnTo>
                  <a:cubicBezTo>
                    <a:pt x="10074" y="11442"/>
                    <a:pt x="9975" y="11483"/>
                    <a:pt x="9870" y="11483"/>
                  </a:cubicBezTo>
                  <a:cubicBezTo>
                    <a:pt x="9766" y="11483"/>
                    <a:pt x="9667" y="11442"/>
                    <a:pt x="9593" y="11368"/>
                  </a:cubicBezTo>
                  <a:lnTo>
                    <a:pt x="8370" y="10145"/>
                  </a:lnTo>
                  <a:cubicBezTo>
                    <a:pt x="8217" y="9992"/>
                    <a:pt x="8217" y="9744"/>
                    <a:pt x="8370" y="9591"/>
                  </a:cubicBezTo>
                  <a:lnTo>
                    <a:pt x="9593" y="8369"/>
                  </a:lnTo>
                  <a:cubicBezTo>
                    <a:pt x="9669" y="8292"/>
                    <a:pt x="9770" y="8254"/>
                    <a:pt x="9870" y="8254"/>
                  </a:cubicBezTo>
                  <a:close/>
                  <a:moveTo>
                    <a:pt x="7549" y="9933"/>
                  </a:moveTo>
                  <a:cubicBezTo>
                    <a:pt x="7765" y="9933"/>
                    <a:pt x="7939" y="10108"/>
                    <a:pt x="7939" y="10324"/>
                  </a:cubicBezTo>
                  <a:lnTo>
                    <a:pt x="7939" y="12053"/>
                  </a:lnTo>
                  <a:cubicBezTo>
                    <a:pt x="7939" y="12270"/>
                    <a:pt x="7764" y="12444"/>
                    <a:pt x="7549" y="12444"/>
                  </a:cubicBezTo>
                  <a:lnTo>
                    <a:pt x="5818" y="12444"/>
                  </a:lnTo>
                  <a:cubicBezTo>
                    <a:pt x="5602" y="12444"/>
                    <a:pt x="5427" y="12269"/>
                    <a:pt x="5427" y="12053"/>
                  </a:cubicBezTo>
                  <a:lnTo>
                    <a:pt x="5427" y="10324"/>
                  </a:lnTo>
                  <a:cubicBezTo>
                    <a:pt x="5427" y="10107"/>
                    <a:pt x="5603" y="9933"/>
                    <a:pt x="5818" y="9933"/>
                  </a:cubicBezTo>
                  <a:close/>
                  <a:moveTo>
                    <a:pt x="6683" y="0"/>
                  </a:moveTo>
                  <a:cubicBezTo>
                    <a:pt x="4898" y="0"/>
                    <a:pt x="3220" y="696"/>
                    <a:pt x="1958" y="1957"/>
                  </a:cubicBezTo>
                  <a:cubicBezTo>
                    <a:pt x="696" y="3219"/>
                    <a:pt x="1" y="4897"/>
                    <a:pt x="1" y="6682"/>
                  </a:cubicBezTo>
                  <a:cubicBezTo>
                    <a:pt x="1" y="8467"/>
                    <a:pt x="696" y="10145"/>
                    <a:pt x="1958" y="11407"/>
                  </a:cubicBezTo>
                  <a:cubicBezTo>
                    <a:pt x="3220" y="12669"/>
                    <a:pt x="4898" y="13364"/>
                    <a:pt x="6683" y="13364"/>
                  </a:cubicBezTo>
                  <a:cubicBezTo>
                    <a:pt x="8468" y="13364"/>
                    <a:pt x="10146" y="12669"/>
                    <a:pt x="11408" y="11407"/>
                  </a:cubicBezTo>
                  <a:cubicBezTo>
                    <a:pt x="12669" y="10145"/>
                    <a:pt x="13365" y="8467"/>
                    <a:pt x="13365" y="6682"/>
                  </a:cubicBezTo>
                  <a:cubicBezTo>
                    <a:pt x="13365" y="4897"/>
                    <a:pt x="12670" y="3219"/>
                    <a:pt x="11408" y="1957"/>
                  </a:cubicBezTo>
                  <a:cubicBezTo>
                    <a:pt x="10146" y="696"/>
                    <a:pt x="8468" y="0"/>
                    <a:pt x="6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6258511" y="3653796"/>
              <a:ext cx="29656" cy="29687"/>
            </a:xfrm>
            <a:custGeom>
              <a:avLst/>
              <a:gdLst/>
              <a:ahLst/>
              <a:cxnLst/>
              <a:rect l="l" t="t" r="r" b="b"/>
              <a:pathLst>
                <a:path w="948" h="949" extrusionOk="0">
                  <a:moveTo>
                    <a:pt x="0" y="0"/>
                  </a:moveTo>
                  <a:lnTo>
                    <a:pt x="0" y="948"/>
                  </a:lnTo>
                  <a:lnTo>
                    <a:pt x="948" y="948"/>
                  </a:lnTo>
                  <a:lnTo>
                    <a:pt x="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TextBox 11">
            <a:extLst>
              <a:ext uri="{FF2B5EF4-FFF2-40B4-BE49-F238E27FC236}">
                <a16:creationId xmlns:a16="http://schemas.microsoft.com/office/drawing/2014/main" id="{79055975-A8CE-37BB-E95A-97D1A41DC4A4}"/>
              </a:ext>
            </a:extLst>
          </p:cNvPr>
          <p:cNvSpPr txBox="1"/>
          <p:nvPr/>
        </p:nvSpPr>
        <p:spPr>
          <a:xfrm>
            <a:off x="640080" y="1338019"/>
            <a:ext cx="7240923" cy="2308324"/>
          </a:xfrm>
          <a:prstGeom prst="rect">
            <a:avLst/>
          </a:prstGeom>
          <a:noFill/>
        </p:spPr>
        <p:txBody>
          <a:bodyPr wrap="square">
            <a:spAutoFit/>
          </a:bodyPr>
          <a:lstStyle/>
          <a:p>
            <a:pPr algn="just"/>
            <a:r>
              <a:rPr lang="en-GB" sz="2400" dirty="0">
                <a:solidFill>
                  <a:schemeClr val="tx1"/>
                </a:solidFill>
              </a:rPr>
              <a:t>1. Energy consumption issues.</a:t>
            </a:r>
          </a:p>
          <a:p>
            <a:pPr algn="just"/>
            <a:r>
              <a:rPr lang="en-GB" sz="2400" dirty="0">
                <a:solidFill>
                  <a:schemeClr val="tx1"/>
                </a:solidFill>
              </a:rPr>
              <a:t>2. Insufficient storage and processor power.</a:t>
            </a:r>
          </a:p>
          <a:p>
            <a:pPr algn="just"/>
            <a:r>
              <a:rPr lang="en-GB" sz="2400" dirty="0">
                <a:solidFill>
                  <a:schemeClr val="tx1"/>
                </a:solidFill>
              </a:rPr>
              <a:t>3. Inefficient data management.</a:t>
            </a:r>
          </a:p>
          <a:p>
            <a:pPr algn="just"/>
            <a:r>
              <a:rPr lang="en-GB" sz="2400" dirty="0">
                <a:solidFill>
                  <a:schemeClr val="tx1"/>
                </a:solidFill>
              </a:rPr>
              <a:t>4. Application-specific constraints requiring network reconfiguration.</a:t>
            </a:r>
          </a:p>
          <a:p>
            <a:pPr algn="just"/>
            <a:r>
              <a:rPr lang="en-GB" sz="2400" dirty="0">
                <a:solidFill>
                  <a:schemeClr val="tx1"/>
                </a:solidFill>
              </a:rPr>
              <a:t>5. Complexity of Re-deployment. </a:t>
            </a:r>
          </a:p>
        </p:txBody>
      </p:sp>
    </p:spTree>
  </p:cSld>
  <p:clrMapOvr>
    <a:masterClrMapping/>
  </p:clrMapOvr>
  <mc:AlternateContent xmlns:mc="http://schemas.openxmlformats.org/markup-compatibility/2006" xmlns:p14="http://schemas.microsoft.com/office/powerpoint/2010/main">
    <mc:Choice Requires="p14">
      <p:transition spd="slow" p14:dur="2000" advTm="34"/>
    </mc:Choice>
    <mc:Fallback xmlns="">
      <p:transition spd="slow" advTm="3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26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6" name="Google Shape;1826;p44"/>
          <p:cNvSpPr txBox="1">
            <a:spLocks noGrp="1"/>
          </p:cNvSpPr>
          <p:nvPr>
            <p:ph type="title"/>
          </p:nvPr>
        </p:nvSpPr>
        <p:spPr>
          <a:xfrm>
            <a:off x="715327" y="348719"/>
            <a:ext cx="7713345" cy="42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400" dirty="0">
                <a:solidFill>
                  <a:schemeClr val="tx1"/>
                </a:solidFill>
              </a:rPr>
              <a:t>Sensor Cloud Paradigm</a:t>
            </a:r>
            <a:endParaRPr sz="4400" dirty="0">
              <a:solidFill>
                <a:schemeClr val="tx1"/>
              </a:solidFill>
            </a:endParaRPr>
          </a:p>
        </p:txBody>
      </p:sp>
      <p:pic>
        <p:nvPicPr>
          <p:cNvPr id="3" name="Picture 2">
            <a:extLst>
              <a:ext uri="{FF2B5EF4-FFF2-40B4-BE49-F238E27FC236}">
                <a16:creationId xmlns:a16="http://schemas.microsoft.com/office/drawing/2014/main" id="{11490457-FFE1-26FA-B340-617C139779D4}"/>
              </a:ext>
            </a:extLst>
          </p:cNvPr>
          <p:cNvPicPr>
            <a:picLocks noChangeAspect="1"/>
          </p:cNvPicPr>
          <p:nvPr/>
        </p:nvPicPr>
        <p:blipFill>
          <a:blip r:embed="rId4"/>
          <a:stretch>
            <a:fillRect/>
          </a:stretch>
        </p:blipFill>
        <p:spPr>
          <a:xfrm>
            <a:off x="4167422" y="1139059"/>
            <a:ext cx="4574495" cy="323482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5" name="TextBox 4">
            <a:extLst>
              <a:ext uri="{FF2B5EF4-FFF2-40B4-BE49-F238E27FC236}">
                <a16:creationId xmlns:a16="http://schemas.microsoft.com/office/drawing/2014/main" id="{7B923499-E351-07E0-06F5-47D5D1DAC04F}"/>
              </a:ext>
            </a:extLst>
          </p:cNvPr>
          <p:cNvSpPr txBox="1"/>
          <p:nvPr/>
        </p:nvSpPr>
        <p:spPr>
          <a:xfrm>
            <a:off x="269792" y="1814508"/>
            <a:ext cx="3829050" cy="1634037"/>
          </a:xfrm>
          <a:prstGeom prst="rect">
            <a:avLst/>
          </a:prstGeom>
          <a:noFill/>
        </p:spPr>
        <p:txBody>
          <a:bodyPr wrap="square">
            <a:spAutoFit/>
          </a:bodyPr>
          <a:lstStyle/>
          <a:p>
            <a:pPr>
              <a:lnSpc>
                <a:spcPct val="150000"/>
              </a:lnSpc>
            </a:pPr>
            <a:r>
              <a:rPr lang="en-GB" sz="2300" b="1" dirty="0">
                <a:solidFill>
                  <a:schemeClr val="tx1"/>
                </a:solidFill>
                <a:latin typeface="Aptos Display" panose="020B0004020202020204" pitchFamily="34" charset="0"/>
              </a:rPr>
              <a:t>1. Virtualization Management </a:t>
            </a:r>
          </a:p>
          <a:p>
            <a:pPr>
              <a:lnSpc>
                <a:spcPct val="150000"/>
              </a:lnSpc>
            </a:pPr>
            <a:r>
              <a:rPr lang="en-GB" sz="2300" b="1" dirty="0">
                <a:solidFill>
                  <a:schemeClr val="tx1"/>
                </a:solidFill>
                <a:latin typeface="Aptos Display" panose="020B0004020202020204" pitchFamily="34" charset="0"/>
              </a:rPr>
              <a:t>2. Resource Management </a:t>
            </a:r>
          </a:p>
          <a:p>
            <a:pPr>
              <a:lnSpc>
                <a:spcPct val="150000"/>
              </a:lnSpc>
            </a:pPr>
            <a:r>
              <a:rPr lang="en-GB" sz="2300" b="1" dirty="0">
                <a:solidFill>
                  <a:schemeClr val="tx1"/>
                </a:solidFill>
                <a:latin typeface="Aptos Display" panose="020B0004020202020204" pitchFamily="34" charset="0"/>
              </a:rPr>
              <a:t> 3. Service Templates</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46"/>
    </mc:Choice>
    <mc:Fallback xmlns="">
      <p:transition spd="slow" advTm="14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91">
          <a:extLst>
            <a:ext uri="{FF2B5EF4-FFF2-40B4-BE49-F238E27FC236}">
              <a16:creationId xmlns:a16="http://schemas.microsoft.com/office/drawing/2014/main" id="{93DC91BA-3FE7-069D-9887-3EF402287F9E}"/>
            </a:ext>
          </a:extLst>
        </p:cNvPr>
        <p:cNvGrpSpPr/>
        <p:nvPr/>
      </p:nvGrpSpPr>
      <p:grpSpPr>
        <a:xfrm>
          <a:off x="0" y="0"/>
          <a:ext cx="0" cy="0"/>
          <a:chOff x="0" y="0"/>
          <a:chExt cx="0" cy="0"/>
        </a:xfrm>
      </p:grpSpPr>
      <p:sp>
        <p:nvSpPr>
          <p:cNvPr id="1794" name="Google Shape;1794;p42">
            <a:extLst>
              <a:ext uri="{FF2B5EF4-FFF2-40B4-BE49-F238E27FC236}">
                <a16:creationId xmlns:a16="http://schemas.microsoft.com/office/drawing/2014/main" id="{65A6E237-3CC4-B2E9-01C2-44522D649B1F}"/>
              </a:ext>
            </a:extLst>
          </p:cNvPr>
          <p:cNvSpPr txBox="1">
            <a:spLocks noGrp="1"/>
          </p:cNvSpPr>
          <p:nvPr>
            <p:ph type="title"/>
          </p:nvPr>
        </p:nvSpPr>
        <p:spPr>
          <a:xfrm>
            <a:off x="4449095" y="1818398"/>
            <a:ext cx="5028615" cy="50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t>Israt Jahan Swarna</a:t>
            </a:r>
            <a:br>
              <a:rPr lang="en" sz="1800" dirty="0"/>
            </a:br>
            <a:r>
              <a:rPr lang="en" sz="1800" dirty="0"/>
              <a:t>ID: </a:t>
            </a:r>
            <a:r>
              <a:rPr lang="en-GB" sz="1800" dirty="0"/>
              <a:t>M240205035</a:t>
            </a:r>
            <a:endParaRPr sz="1800" dirty="0"/>
          </a:p>
        </p:txBody>
      </p:sp>
      <p:sp>
        <p:nvSpPr>
          <p:cNvPr id="1795" name="Google Shape;1795;p42">
            <a:extLst>
              <a:ext uri="{FF2B5EF4-FFF2-40B4-BE49-F238E27FC236}">
                <a16:creationId xmlns:a16="http://schemas.microsoft.com/office/drawing/2014/main" id="{3D0672FA-BD28-3766-B008-486A4FDCBE9C}"/>
              </a:ext>
            </a:extLst>
          </p:cNvPr>
          <p:cNvSpPr txBox="1">
            <a:spLocks noGrp="1"/>
          </p:cNvSpPr>
          <p:nvPr>
            <p:ph type="subTitle" idx="1"/>
          </p:nvPr>
        </p:nvSpPr>
        <p:spPr>
          <a:xfrm>
            <a:off x="3570209" y="2406323"/>
            <a:ext cx="4436952" cy="8229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b="1" dirty="0">
                <a:latin typeface="Book Antiqua" panose="02040602050305030304" pitchFamily="18" charset="0"/>
              </a:rPr>
              <a:t>Department of Computer Science &amp;  Engineering </a:t>
            </a:r>
          </a:p>
          <a:p>
            <a:pPr marL="0" lvl="0" indent="0" algn="l" rtl="0">
              <a:spcBef>
                <a:spcPts val="0"/>
              </a:spcBef>
              <a:spcAft>
                <a:spcPts val="0"/>
              </a:spcAft>
              <a:buNone/>
            </a:pPr>
            <a:r>
              <a:rPr lang="en-GB" b="1" dirty="0">
                <a:latin typeface="Book Antiqua" panose="02040602050305030304" pitchFamily="18" charset="0"/>
              </a:rPr>
              <a:t>                       Jagannath University</a:t>
            </a:r>
          </a:p>
          <a:p>
            <a:pPr marL="0" lvl="0" indent="0" algn="l" rtl="0">
              <a:spcBef>
                <a:spcPts val="0"/>
              </a:spcBef>
              <a:spcAft>
                <a:spcPts val="0"/>
              </a:spcAft>
              <a:buNone/>
            </a:pPr>
            <a:endParaRPr dirty="0"/>
          </a:p>
        </p:txBody>
      </p:sp>
      <p:grpSp>
        <p:nvGrpSpPr>
          <p:cNvPr id="1796" name="Google Shape;1796;p42">
            <a:extLst>
              <a:ext uri="{FF2B5EF4-FFF2-40B4-BE49-F238E27FC236}">
                <a16:creationId xmlns:a16="http://schemas.microsoft.com/office/drawing/2014/main" id="{4490DC09-D770-F032-E562-F1DBD8BF0AB5}"/>
              </a:ext>
            </a:extLst>
          </p:cNvPr>
          <p:cNvGrpSpPr/>
          <p:nvPr/>
        </p:nvGrpSpPr>
        <p:grpSpPr>
          <a:xfrm>
            <a:off x="3137660" y="1566154"/>
            <a:ext cx="518269" cy="328105"/>
            <a:chOff x="783960" y="4261704"/>
            <a:chExt cx="518269" cy="328105"/>
          </a:xfrm>
        </p:grpSpPr>
        <p:sp>
          <p:nvSpPr>
            <p:cNvPr id="1797" name="Google Shape;1797;p42">
              <a:extLst>
                <a:ext uri="{FF2B5EF4-FFF2-40B4-BE49-F238E27FC236}">
                  <a16:creationId xmlns:a16="http://schemas.microsoft.com/office/drawing/2014/main" id="{D046E2F3-BF83-0719-C0DA-C025EA805552}"/>
                </a:ext>
              </a:extLst>
            </p:cNvPr>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8" name="Google Shape;1798;p42">
              <a:extLst>
                <a:ext uri="{FF2B5EF4-FFF2-40B4-BE49-F238E27FC236}">
                  <a16:creationId xmlns:a16="http://schemas.microsoft.com/office/drawing/2014/main" id="{4252B457-8D15-2D25-6C37-9DC7ECF7BE10}"/>
                </a:ext>
              </a:extLst>
            </p:cNvPr>
            <p:cNvGrpSpPr/>
            <p:nvPr/>
          </p:nvGrpSpPr>
          <p:grpSpPr>
            <a:xfrm>
              <a:off x="783960" y="4261704"/>
              <a:ext cx="518269" cy="328105"/>
              <a:chOff x="783960" y="4261704"/>
              <a:chExt cx="518269" cy="328105"/>
            </a:xfrm>
          </p:grpSpPr>
          <p:sp>
            <p:nvSpPr>
              <p:cNvPr id="1799" name="Google Shape;1799;p42">
                <a:extLst>
                  <a:ext uri="{FF2B5EF4-FFF2-40B4-BE49-F238E27FC236}">
                    <a16:creationId xmlns:a16="http://schemas.microsoft.com/office/drawing/2014/main" id="{3F0B6862-2D72-9378-920D-22A785FFD974}"/>
                  </a:ext>
                </a:extLst>
              </p:cNvPr>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2">
                <a:extLst>
                  <a:ext uri="{FF2B5EF4-FFF2-40B4-BE49-F238E27FC236}">
                    <a16:creationId xmlns:a16="http://schemas.microsoft.com/office/drawing/2014/main" id="{6EF99F98-E0F6-A63C-3785-DC54FB097AE0}"/>
                  </a:ext>
                </a:extLst>
              </p:cNvPr>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a:extLst>
                  <a:ext uri="{FF2B5EF4-FFF2-40B4-BE49-F238E27FC236}">
                    <a16:creationId xmlns:a16="http://schemas.microsoft.com/office/drawing/2014/main" id="{A5223313-25FD-E88D-2654-9F94B0B8A147}"/>
                  </a:ext>
                </a:extLst>
              </p:cNvPr>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a:extLst>
                  <a:ext uri="{FF2B5EF4-FFF2-40B4-BE49-F238E27FC236}">
                    <a16:creationId xmlns:a16="http://schemas.microsoft.com/office/drawing/2014/main" id="{4D41503C-3DC1-0CD2-7A86-C5096BDC0B40}"/>
                  </a:ext>
                </a:extLst>
              </p:cNvPr>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3" name="Google Shape;1803;p42">
            <a:extLst>
              <a:ext uri="{FF2B5EF4-FFF2-40B4-BE49-F238E27FC236}">
                <a16:creationId xmlns:a16="http://schemas.microsoft.com/office/drawing/2014/main" id="{CCB53172-D431-5F92-5291-A19B930226FB}"/>
              </a:ext>
            </a:extLst>
          </p:cNvPr>
          <p:cNvGrpSpPr/>
          <p:nvPr/>
        </p:nvGrpSpPr>
        <p:grpSpPr>
          <a:xfrm>
            <a:off x="1384881" y="1818398"/>
            <a:ext cx="518284" cy="375476"/>
            <a:chOff x="855125" y="679497"/>
            <a:chExt cx="254310" cy="184228"/>
          </a:xfrm>
        </p:grpSpPr>
        <p:sp>
          <p:nvSpPr>
            <p:cNvPr id="1804" name="Google Shape;1804;p42">
              <a:extLst>
                <a:ext uri="{FF2B5EF4-FFF2-40B4-BE49-F238E27FC236}">
                  <a16:creationId xmlns:a16="http://schemas.microsoft.com/office/drawing/2014/main" id="{62882471-C400-5148-8D0D-3D038832A82D}"/>
                </a:ext>
              </a:extLst>
            </p:cNvPr>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a:extLst>
                <a:ext uri="{FF2B5EF4-FFF2-40B4-BE49-F238E27FC236}">
                  <a16:creationId xmlns:a16="http://schemas.microsoft.com/office/drawing/2014/main" id="{093A45D0-9803-48B0-1F92-F9594FA2ED2B}"/>
                </a:ext>
              </a:extLst>
            </p:cNvPr>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a:extLst>
                <a:ext uri="{FF2B5EF4-FFF2-40B4-BE49-F238E27FC236}">
                  <a16:creationId xmlns:a16="http://schemas.microsoft.com/office/drawing/2014/main" id="{8CFDF443-341E-FD8D-7FAC-DD07324F9E83}"/>
                </a:ext>
              </a:extLst>
            </p:cNvPr>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7" name="Google Shape;1807;p42">
            <a:extLst>
              <a:ext uri="{FF2B5EF4-FFF2-40B4-BE49-F238E27FC236}">
                <a16:creationId xmlns:a16="http://schemas.microsoft.com/office/drawing/2014/main" id="{9E8BB496-8890-97D6-CE49-702B05B7BA84}"/>
              </a:ext>
            </a:extLst>
          </p:cNvPr>
          <p:cNvSpPr/>
          <p:nvPr/>
        </p:nvSpPr>
        <p:spPr>
          <a:xfrm>
            <a:off x="6501044" y="3822576"/>
            <a:ext cx="462359" cy="462382"/>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AAB75E57-C32A-5DAA-2F5C-2286708AEAA4}"/>
              </a:ext>
            </a:extLst>
          </p:cNvPr>
          <p:cNvPicPr>
            <a:picLocks noChangeAspect="1"/>
          </p:cNvPicPr>
          <p:nvPr/>
        </p:nvPicPr>
        <p:blipFill>
          <a:blip r:embed="rId3"/>
          <a:stretch>
            <a:fillRect/>
          </a:stretch>
        </p:blipFill>
        <p:spPr>
          <a:xfrm>
            <a:off x="898549" y="1123666"/>
            <a:ext cx="2212220" cy="223435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843144841"/>
      </p:ext>
    </p:extLst>
  </p:cSld>
  <p:clrMapOvr>
    <a:masterClrMapping/>
  </p:clrMapOvr>
  <mc:AlternateContent xmlns:mc="http://schemas.openxmlformats.org/markup-compatibility/2006" xmlns:p14="http://schemas.microsoft.com/office/powerpoint/2010/main">
    <mc:Choice Requires="p14">
      <p:transition spd="slow" p14:dur="2000" advTm="32"/>
    </mc:Choice>
    <mc:Fallback xmlns="">
      <p:transition spd="slow" advTm="32"/>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2.1"/>
</p:tagLst>
</file>

<file path=ppt/tags/tag2.xml><?xml version="1.0" encoding="utf-8"?>
<p:tagLst xmlns:a="http://schemas.openxmlformats.org/drawingml/2006/main" xmlns:r="http://schemas.openxmlformats.org/officeDocument/2006/relationships" xmlns:p="http://schemas.openxmlformats.org/presentationml/2006/main">
  <p:tag name="TIMING" val="|0|0|0"/>
</p:tagLst>
</file>

<file path=ppt/tags/tag3.xml><?xml version="1.0" encoding="utf-8"?>
<p:tagLst xmlns:a="http://schemas.openxmlformats.org/drawingml/2006/main" xmlns:r="http://schemas.openxmlformats.org/officeDocument/2006/relationships" xmlns:p="http://schemas.openxmlformats.org/presentationml/2006/main">
  <p:tag name="TIMING" val="|0|0|0|0|0"/>
</p:tagLst>
</file>

<file path=ppt/tags/tag4.xml><?xml version="1.0" encoding="utf-8"?>
<p:tagLst xmlns:a="http://schemas.openxmlformats.org/drawingml/2006/main" xmlns:r="http://schemas.openxmlformats.org/officeDocument/2006/relationships" xmlns:p="http://schemas.openxmlformats.org/presentationml/2006/main">
  <p:tag name="TIMING" val="|0.3|2"/>
</p:tagLst>
</file>

<file path=ppt/tags/tag5.xml><?xml version="1.0" encoding="utf-8"?>
<p:tagLst xmlns:a="http://schemas.openxmlformats.org/drawingml/2006/main" xmlns:r="http://schemas.openxmlformats.org/officeDocument/2006/relationships" xmlns:p="http://schemas.openxmlformats.org/presentationml/2006/main">
  <p:tag name="TIMING" val="|1.7"/>
</p:tagLst>
</file>

<file path=ppt/tags/tag6.xml><?xml version="1.0" encoding="utf-8"?>
<p:tagLst xmlns:a="http://schemas.openxmlformats.org/drawingml/2006/main" xmlns:r="http://schemas.openxmlformats.org/officeDocument/2006/relationships" xmlns:p="http://schemas.openxmlformats.org/presentationml/2006/main">
  <p:tag name="TIMING" val="|1.2"/>
</p:tagLst>
</file>

<file path=ppt/theme/theme1.xml><?xml version="1.0" encoding="utf-8"?>
<a:theme xmlns:a="http://schemas.openxmlformats.org/drawingml/2006/main" name="Virtual Metaverse Project Proposal by Slidesgo">
  <a:themeElements>
    <a:clrScheme name="Simple Light">
      <a:dk1>
        <a:srgbClr val="FFFFFF"/>
      </a:dk1>
      <a:lt1>
        <a:srgbClr val="0D092A"/>
      </a:lt1>
      <a:dk2>
        <a:srgbClr val="3333B8"/>
      </a:dk2>
      <a:lt2>
        <a:srgbClr val="35CFDB"/>
      </a:lt2>
      <a:accent1>
        <a:srgbClr val="92F7FF"/>
      </a:accent1>
      <a:accent2>
        <a:srgbClr val="3F3FD8"/>
      </a:accent2>
      <a:accent3>
        <a:srgbClr val="A6ABFF"/>
      </a:accent3>
      <a:accent4>
        <a:srgbClr val="0F89A5"/>
      </a:accent4>
      <a:accent5>
        <a:srgbClr val="EDDEFF"/>
      </a:accent5>
      <a:accent6>
        <a:srgbClr val="09066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813</TotalTime>
  <Words>614</Words>
  <Application>Microsoft Office PowerPoint</Application>
  <PresentationFormat>On-screen Show (16:9)</PresentationFormat>
  <Paragraphs>92</Paragraphs>
  <Slides>20</Slides>
  <Notes>18</Notes>
  <HiddenSlides>0</HiddenSlides>
  <MMClips>0</MMClips>
  <ScaleCrop>false</ScaleCrop>
  <HeadingPairs>
    <vt:vector size="8" baseType="variant">
      <vt:variant>
        <vt:lpstr>Fonts Used</vt:lpstr>
      </vt:variant>
      <vt:variant>
        <vt:i4>15</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37" baseType="lpstr">
      <vt:lpstr>Archivo</vt:lpstr>
      <vt:lpstr>Roboto Condensed Light</vt:lpstr>
      <vt:lpstr>Algerian</vt:lpstr>
      <vt:lpstr>Arial Black</vt:lpstr>
      <vt:lpstr>Mongolian Baiti</vt:lpstr>
      <vt:lpstr>Bahnschrift</vt:lpstr>
      <vt:lpstr>Orbitron</vt:lpstr>
      <vt:lpstr>MS Reference Sans Serif</vt:lpstr>
      <vt:lpstr>Book Antiqua</vt:lpstr>
      <vt:lpstr>Wingdings</vt:lpstr>
      <vt:lpstr>Aptos Narrow</vt:lpstr>
      <vt:lpstr>Archivo Light</vt:lpstr>
      <vt:lpstr>Arial</vt:lpstr>
      <vt:lpstr>Monotype Corsiva</vt:lpstr>
      <vt:lpstr>Aptos Display</vt:lpstr>
      <vt:lpstr>Virtual Metaverse Project Proposal by Slidesgo</vt:lpstr>
      <vt:lpstr>Package</vt:lpstr>
      <vt:lpstr>Welcome to our Presentation</vt:lpstr>
      <vt:lpstr>Our team Name: Squad</vt:lpstr>
      <vt:lpstr>Presentation Title:</vt:lpstr>
      <vt:lpstr>Contents of this Article</vt:lpstr>
      <vt:lpstr>Jerin Tesnim ID: M240205005</vt:lpstr>
      <vt:lpstr>Acquaintance</vt:lpstr>
      <vt:lpstr>Objectives</vt:lpstr>
      <vt:lpstr>Sensor Cloud Paradigm</vt:lpstr>
      <vt:lpstr>Israt Jahan Swarna ID: M240205035</vt:lpstr>
      <vt:lpstr>Methodology</vt:lpstr>
      <vt:lpstr>Cloud‑based virtualization solution:</vt:lpstr>
      <vt:lpstr>Smart Cities</vt:lpstr>
      <vt:lpstr>Homayra ID: M240205013</vt:lpstr>
      <vt:lpstr> Challenges of cloud computing</vt:lpstr>
      <vt:lpstr>SUMMARY </vt:lpstr>
      <vt:lpstr>PowerPoint Presentation</vt:lpstr>
      <vt:lpstr>Questions</vt:lpstr>
      <vt:lpstr>Any questions?...</vt:lpstr>
      <vt:lpstr>PDF of Paper:</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Our team Name: Squad</dc:title>
  <dc:creator>israt jahan</dc:creator>
  <cp:lastModifiedBy>israt jahan</cp:lastModifiedBy>
  <cp:revision>36</cp:revision>
  <dcterms:modified xsi:type="dcterms:W3CDTF">2024-11-24T17:24:12Z</dcterms:modified>
</cp:coreProperties>
</file>